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7"/>
  </p:sldMasterIdLst>
  <p:notesMasterIdLst>
    <p:notesMasterId r:id="rId9"/>
  </p:notesMasterIdLst>
  <p:sldIdLst>
    <p:sldId id="325" r:id="rId8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504">
          <p15:clr>
            <a:srgbClr val="A4A3A4"/>
          </p15:clr>
        </p15:guide>
        <p15:guide id="4" pos="576">
          <p15:clr>
            <a:srgbClr val="A4A3A4"/>
          </p15:clr>
        </p15:guide>
        <p15:guide id="5" pos="6656">
          <p15:clr>
            <a:srgbClr val="A4A3A4"/>
          </p15:clr>
        </p15:guide>
        <p15:guide id="6" pos="3712">
          <p15:clr>
            <a:srgbClr val="A4A3A4"/>
          </p15:clr>
        </p15:guide>
        <p15:guide id="7" pos="33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79F"/>
    <a:srgbClr val="2D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3" autoAdjust="0"/>
    <p:restoredTop sz="75816" autoAdjust="0"/>
  </p:normalViewPr>
  <p:slideViewPr>
    <p:cSldViewPr showGuides="1">
      <p:cViewPr varScale="1">
        <p:scale>
          <a:sx n="66" d="100"/>
          <a:sy n="66" d="100"/>
        </p:scale>
        <p:origin x="90" y="276"/>
      </p:cViewPr>
      <p:guideLst>
        <p:guide orient="horz" pos="845"/>
        <p:guide orient="horz" pos="1200"/>
        <p:guide orient="horz" pos="3504"/>
        <p:guide pos="576"/>
        <p:guide pos="6656"/>
        <p:guide pos="3712"/>
        <p:guide pos="3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0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269D82DC-5434-4B13-AFDE-361B5E211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3D1AD93E-D021-4F3F-8073-4A550286A7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3D1B3C60-9B66-4B3C-BD18-03B9C35884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705CAB4D-95FC-4E1E-9C91-39D38488A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AFC18B5E-4434-42F2-8907-0C97DA06F6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4EEC4E84-ADB6-447F-BDFA-AB701CF26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1BF5E35-0CD6-4D01-8E8D-A31FF951006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97196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83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82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=""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80690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399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73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=""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8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=""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=""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88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174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88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618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951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=""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=""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1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17" r:id="rId4"/>
    <p:sldLayoutId id="2147483716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4020" y="188641"/>
            <a:ext cx="8229600" cy="780685"/>
          </a:xfrm>
        </p:spPr>
        <p:txBody>
          <a:bodyPr/>
          <a:lstStyle/>
          <a:p>
            <a:r>
              <a:rPr lang="sv-SE" sz="3200" dirty="0"/>
              <a:t>Kundens röst </a:t>
            </a:r>
            <a:r>
              <a:rPr lang="sv-SE" sz="2400" dirty="0"/>
              <a:t>(Voice </a:t>
            </a:r>
            <a:r>
              <a:rPr lang="sv-SE" sz="2400" dirty="0" err="1"/>
              <a:t>of</a:t>
            </a:r>
            <a:r>
              <a:rPr lang="sv-SE" sz="2400" dirty="0"/>
              <a:t> the Customer VOC)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844020" y="836713"/>
            <a:ext cx="8229600" cy="1368153"/>
          </a:xfrm>
        </p:spPr>
        <p:txBody>
          <a:bodyPr/>
          <a:lstStyle/>
          <a:p>
            <a:pPr marL="0" indent="0">
              <a:buNone/>
            </a:pPr>
            <a:r>
              <a:rPr lang="sv-SE" sz="1400" dirty="0"/>
              <a:t>VOC: Kundens egen beskrivning av de varor och tjänster vi levererar, samt egenskaper och funktionalitet hos dessa.</a:t>
            </a:r>
          </a:p>
          <a:p>
            <a:pPr marL="0" indent="0">
              <a:buNone/>
            </a:pPr>
            <a:r>
              <a:rPr lang="sv-SE" sz="1400" dirty="0"/>
              <a:t>För att förstå kundens ”röst”, dvs kunden/patientens egentliga behov, så bör vi fråga kunden/patienten om deras krav/önskemål på det de det vi levererar, inte bara anta det. Framförallt gäller om det som vi definierat som resultat, “Output”, från processen. Exempel på frågor:</a:t>
            </a:r>
            <a:endParaRPr lang="sv-SE" sz="1400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/>
          </p:nvPr>
        </p:nvGraphicFramePr>
        <p:xfrm>
          <a:off x="1847528" y="2261242"/>
          <a:ext cx="8352928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5472608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400" noProof="0" dirty="0" smtClean="0">
                          <a:solidFill>
                            <a:schemeClr val="tx1"/>
                          </a:solidFill>
                        </a:rPr>
                        <a:t>Fråga</a:t>
                      </a:r>
                      <a:endParaRPr lang="sv-SE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noProof="0" dirty="0" smtClean="0">
                          <a:solidFill>
                            <a:schemeClr val="tx1"/>
                          </a:solidFill>
                        </a:rPr>
                        <a:t>Svar:</a:t>
                      </a:r>
                      <a:endParaRPr lang="sv-SE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noProof="0" dirty="0" smtClean="0"/>
                        <a:t>Vad är viktigt för dig I det som vi erbjuder dig? (om möjligt ranka dessa önskemål)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noProof="0" dirty="0" smtClean="0"/>
                        <a:t>Vad anser du är bra resp. dåligt </a:t>
                      </a:r>
                      <a:r>
                        <a:rPr lang="sv-SE" sz="1400" noProof="0" dirty="0" err="1" smtClean="0"/>
                        <a:t>m.a.p</a:t>
                      </a:r>
                      <a:r>
                        <a:rPr lang="sv-SE" sz="1400" noProof="0" dirty="0" smtClean="0"/>
                        <a:t> det vi erbjuder?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noProof="0" dirty="0" smtClean="0"/>
                        <a:t>Hur tycker du vi presterar inom de områden du anser vara viktiga?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noProof="0" dirty="0" smtClean="0"/>
                        <a:t>Vad tycker du om oss och det vi erbjuder?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noProof="0" dirty="0" smtClean="0"/>
                        <a:t>Inom vilka områden tycker du vi kan förbättra oss?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noProof="0" dirty="0" smtClean="0"/>
                        <a:t>Vad kan vi göra för att göra det enklare/bättre för dig?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noProof="0" dirty="0" smtClean="0"/>
                        <a:t>Har du några andra rekommendationer/tips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-powerpointmall-191010 [Skrivskyddad]" id="{77936F8C-E394-4ABE-AEA4-2A2E8718BF30}" vid="{A01F2270-372A-440E-8A70-FA9754129851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649d846f-5990-441a-b7ea-c87757b39728" ContentTypeId="0x0101000728167CD9C94899925BA69C4AF6743E1122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nformationmaterial" ma:contentTypeID="0x0101000728167CD9C94899925BA69C4AF6743E1122008026F9AFC070934998CB400726493303" ma:contentTypeVersion="36" ma:contentTypeDescription="Informerande" ma:contentTypeScope="" ma:versionID="ab375e550482c836316d78e03e30c9a2">
  <xsd:schema xmlns:xsd="http://www.w3.org/2001/XMLSchema" xmlns:xs="http://www.w3.org/2001/XMLSchema" xmlns:p="http://schemas.microsoft.com/office/2006/metadata/properties" xmlns:ns1="http://schemas.microsoft.com/sharepoint/v3" xmlns:ns2="08943ba7-0447-4cf0-b908-5d03d029f642" xmlns:ns3="a23a2f6b-7e21-49b1-b33f-300315b17fc7" targetNamespace="http://schemas.microsoft.com/office/2006/metadata/properties" ma:root="true" ma:fieldsID="aca124cdff214a2bac00a0c6d282a342" ns1:_="" ns2:_="" ns3:_="">
    <xsd:import namespace="http://schemas.microsoft.com/sharepoint/v3"/>
    <xsd:import namespace="08943ba7-0447-4cf0-b908-5d03d029f642"/>
    <xsd:import namespace="a23a2f6b-7e21-49b1-b33f-300315b17fc7"/>
    <xsd:element name="properties">
      <xsd:complexType>
        <xsd:sequence>
          <xsd:element name="documentManagement">
            <xsd:complexType>
              <xsd:all>
                <xsd:element ref="ns1:Dokumentforfattare"/>
                <xsd:element ref="ns2:TaxCatchAll" minOccurs="0"/>
                <xsd:element ref="ns2:TaxCatchAllLabel" minOccurs="0"/>
                <xsd:element ref="ns1:Externforfattare" minOccurs="0"/>
                <xsd:element ref="ns1:Gallerfran"/>
                <xsd:element ref="ns1:Gallertillochmed" minOccurs="0"/>
                <xsd:element ref="ns1:Paminnelse" minOccurs="0"/>
                <xsd:element ref="ns1:Publiceringsdatum"/>
                <xsd:element ref="ns1:bafcb4227c9043da9566b5ef78ddcc95" minOccurs="0"/>
                <xsd:element ref="ns1:Aktuellversion" minOccurs="0"/>
                <xsd:element ref="ns1:Valdinnehallstyp" minOccurs="0"/>
                <xsd:element ref="ns1:h2c9d7dd9eeb4da4ac62aed9bea1dce9" minOccurs="0"/>
                <xsd:element ref="ns1:b01f2f3f268b4d69803358402dbab91a" minOccurs="0"/>
                <xsd:element ref="ns1:Gallerforunderavdelningar" minOccurs="0"/>
                <xsd:element ref="ns1:Dokumentgodkannare" minOccurs="0"/>
                <xsd:element ref="ns1:Dokumentslag" minOccurs="0"/>
                <xsd:element ref="ns1:Sakerhetsklass"/>
                <xsd:element ref="ns1:Comment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kumentforfattare" ma:index="8" ma:displayName="Författare" ma:list="UserInfo" ma:internalName="Dokumentforfattare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forfattare" ma:index="11" nillable="true" ma:displayName="Extern författare" ma:internalName="Externforfattare">
      <xsd:simpleType>
        <xsd:restriction base="dms:Text"/>
      </xsd:simpleType>
    </xsd:element>
    <xsd:element name="Gallerfran" ma:index="12" ma:displayName="Gäller från" ma:format="DateOnly" ma:internalName="Gallerfran">
      <xsd:simpleType>
        <xsd:restriction base="dms:DateTime"/>
      </xsd:simpleType>
    </xsd:element>
    <xsd:element name="Gallertillochmed" ma:index="13" nillable="true" ma:displayName="Gäller till och med" ma:format="DateOnly" ma:internalName="Gallertillochmed">
      <xsd:simpleType>
        <xsd:restriction base="dms:DateTime"/>
      </xsd:simpleType>
    </xsd:element>
    <xsd:element name="Paminnelse" ma:index="14" nillable="true" ma:displayName="Påminnelse" ma:internalName="Paminnelse">
      <xsd:simpleType>
        <xsd:restriction base="dms:Boolean"/>
      </xsd:simpleType>
    </xsd:element>
    <xsd:element name="Publiceringsdatum" ma:index="15" ma:displayName="Publiceringsdatum" ma:format="DateOnly" ma:internalName="Publiceringsdatum">
      <xsd:simpleType>
        <xsd:restriction base="dms:DateTime"/>
      </xsd:simpleType>
    </xsd:element>
    <xsd:element name="bafcb4227c9043da9566b5ef78ddcc95" ma:index="16" ma:taxonomy="true" ma:internalName="bafcb4227c9043da9566b5ef78ddcc95" ma:taxonomyFieldName="Dokumentagandeenhet" ma:displayName="Dokumentägande enhet" ma:indexed="true" ma:default="" ma:fieldId="{bafcb422-7c90-43da-9566-b5ef78ddcc95}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Aktuellversion" ma:index="18" nillable="true" ma:displayName="Aktuell version" ma:hidden="true" ma:internalName="Aktuellversion">
      <xsd:simpleType>
        <xsd:restriction base="dms:Text"/>
      </xsd:simpleType>
    </xsd:element>
    <xsd:element name="Valdinnehallstyp" ma:index="19" nillable="true" ma:displayName="Vald innehållstyp" ma:hidden="true" ma:internalName="Valdinnehallstyp">
      <xsd:simpleType>
        <xsd:restriction base="dms:Text"/>
      </xsd:simpleType>
    </xsd:element>
    <xsd:element name="h2c9d7dd9eeb4da4ac62aed9bea1dce9" ma:index="20" ma:taxonomy="true" ma:internalName="h2c9d7dd9eeb4da4ac62aed9bea1dce9" ma:taxonomyFieldName="Taggning" ma:displayName="Ämnesområde" ma:readOnly="false" ma:default="" ma:fieldId="{12c9d7dd-9eeb-4da4-ac62-aed9bea1dce9}" ma:taxonomyMulti="true" ma:sspId="649d846f-5990-441a-b7ea-c87757b39728" ma:termSetId="c51e19ca-d4c2-4121-81f2-291317faa7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f2f3f268b4d69803358402dbab91a" ma:index="22" ma:taxonomy="true" ma:internalName="b01f2f3f268b4d69803358402dbab91a" ma:taxonomyFieldName="Gallerfor" ma:displayName="Gäller för" ma:default="" ma:fieldId="{b01f2f3f-268b-4d69-8033-58402dbab91a}" ma:taxonomyMulti="true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Gallerforunderavdelningar" ma:index="24" nillable="true" ma:displayName="Gäller för underavdelningar" ma:internalName="Gallerforunderavdelningar">
      <xsd:simpleType>
        <xsd:restriction base="dms:Boolean"/>
      </xsd:simpleType>
    </xsd:element>
    <xsd:element name="Dokumentgodkannare" ma:index="25" nillable="true" ma:displayName="Faktaägare" ma:hidden="true" ma:internalName="Dokumentgodkannare" ma:readOnly="false">
      <xsd:simpleType>
        <xsd:restriction base="dms:Text"/>
      </xsd:simpleType>
    </xsd:element>
    <xsd:element name="Dokumentslag" ma:index="26" nillable="true" ma:displayName="Dokumentslag" ma:internalName="Dokumentslag" ma:readOnly="true">
      <xsd:simpleType>
        <xsd:restriction base="dms:Text"/>
      </xsd:simpleType>
    </xsd:element>
    <xsd:element name="Sakerhetsklass" ma:index="27" ma:displayName="Säkerhetsklass" ma:internalName="Sakerhetsklass" ma:readOnly="false">
      <xsd:simpleType>
        <xsd:restriction base="dms:Choice">
          <xsd:enumeration value="Alla internt"/>
          <xsd:enumeration value="Alla"/>
        </xsd:restriction>
      </xsd:simpleType>
    </xsd:element>
    <xsd:element name="Comment" ma:index="28" nillable="true" ma:displayName="Beskrivning" ma:internalName="Commen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43ba7-0447-4cf0-b908-5d03d029f642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0cfea753-fe51-4d63-bfa0-6d9695f106c0}" ma:internalName="TaxCatchAll" ma:showField="CatchAllData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0cfea753-fe51-4d63-bfa0-6d9695f106c0}" ma:internalName="TaxCatchAllLabel" ma:readOnly="true" ma:showField="CatchAllDataLabel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a2f6b-7e21-49b1-b33f-300315b17fc7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llertillochmed xmlns="http://schemas.microsoft.com/sharepoint/v3" xsi:nil="true"/>
    <Gallerfran xmlns="http://schemas.microsoft.com/sharepoint/v3">2019-09-08T22:00:00+00:00</Gallerfran>
    <Publiceringsdatum xmlns="http://schemas.microsoft.com/sharepoint/v3">2019-09-08T22:00:00+00:00</Publiceringsdatum>
    <h2c9d7dd9eeb4da4ac62aed9bea1dce9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Informationsmaterial</TermName>
          <TermId xmlns="http://schemas.microsoft.com/office/infopath/2007/PartnerControls">6564bb37-7519-47b5-a28d-bbe0dd5c58f7</TermId>
        </TermInfo>
      </Terms>
    </h2c9d7dd9eeb4da4ac62aed9bea1dce9>
    <bafcb4227c9043da9566b5ef78ddcc95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afcb4227c9043da9566b5ef78ddcc95>
    <b01f2f3f268b4d69803358402dbab91a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01f2f3f268b4d69803358402dbab91a>
    <Sakerhetsklass xmlns="http://schemas.microsoft.com/sharepoint/v3">Alla</Sakerhetsklass>
    <Dokumentforfattare xmlns="http://schemas.microsoft.com/sharepoint/v3">
      <UserInfo>
        <DisplayName>Renntun Måns</DisplayName>
        <AccountId>26309</AccountId>
        <AccountType/>
      </UserInfo>
    </Dokumentforfattare>
    <Valdinnehallstyp xmlns="http://schemas.microsoft.com/sharepoint/v3">Informationmaterial</Valdinnehallstyp>
    <Externforfattare xmlns="http://schemas.microsoft.com/sharepoint/v3" xsi:nil="true"/>
    <Gallerforunderavdelningar xmlns="http://schemas.microsoft.com/sharepoint/v3">false</Gallerforunderavdelningar>
    <TaxCatchAll xmlns="08943ba7-0447-4cf0-b908-5d03d029f642">
      <Value>2458</Value>
      <Value>3319</Value>
    </TaxCatchAll>
    <Paminnelse xmlns="http://schemas.microsoft.com/sharepoint/v3">false</Paminnelse>
    <Aktuellversion xmlns="http://schemas.microsoft.com/sharepoint/v3">2</Aktuellversion>
    <Dokumentgodkannare xmlns="http://schemas.microsoft.com/sharepoint/v3" xsi:nil="true"/>
    <Comment xmlns="http://schemas.microsoft.com/sharepoint/v3" xsi:nil="true"/>
    <_dlc_DocId xmlns="a23a2f6b-7e21-49b1-b33f-300315b17fc7">RS03-00000061058</_dlc_DocId>
    <_dlc_DocIdUrl xmlns="a23a2f6b-7e21-49b1-b33f-300315b17fc7">
      <Url>http://dokumentportal.i.skane.se/_layouts/15/DocIdRedir.aspx?ID=RS03-00000061058</Url>
      <Description>RS03-00000061058</Description>
    </_dlc_DocIdUrl>
    <Dokumentslag xmlns="http://schemas.microsoft.com/sharepoint/v3">Informerande</Dokumentslag>
    <_dlc_DocIdPersistId xmlns="a23a2f6b-7e21-49b1-b33f-300315b17fc7">false</_dlc_DocIdPersistId>
  </documentManagement>
</p:properties>
</file>

<file path=customXml/itemProps1.xml><?xml version="1.0" encoding="utf-8"?>
<ds:datastoreItem xmlns:ds="http://schemas.openxmlformats.org/officeDocument/2006/customXml" ds:itemID="{94E4E136-265A-4286-A709-C44411EEEF4D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1FF541F4-0B41-43BA-8AC8-8CC77B8FB65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8216C18-20C1-49E5-B4F8-22E0787368D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5B5E20E-C2FC-4793-95DB-3383A48427A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9FC6909F-20A3-49AB-BCBB-E2790598D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943ba7-0447-4cf0-b908-5d03d029f642"/>
    <ds:schemaRef ds:uri="a23a2f6b-7e21-49b1-b33f-300315b17f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1780AD26-2BBA-4F8D-A846-D24DA55A8258}">
  <ds:schemaRefs>
    <ds:schemaRef ds:uri="http://purl.org/dc/elements/1.1/"/>
    <ds:schemaRef ds:uri="http://schemas.microsoft.com/office/2006/metadata/properties"/>
    <ds:schemaRef ds:uri="08943ba7-0447-4cf0-b908-5d03d029f642"/>
    <ds:schemaRef ds:uri="http://purl.org/dc/terms/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23a2f6b-7e21-49b1-b33f-300315b17fc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rs-powerpointmall-191010</Template>
  <TotalTime>4</TotalTime>
  <Words>166</Words>
  <Application>Microsoft Office PowerPoint</Application>
  <PresentationFormat>Bredbild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ヒラギノ角ゴ Pro W3</vt:lpstr>
      <vt:lpstr>Region Skåne</vt:lpstr>
      <vt:lpstr>Kundens röst (Voice of the Customer VOC)</vt:lpstr>
    </vt:vector>
  </TitlesOfParts>
  <Company>Region Skåne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Kundens röst (Voice of the Customer VOC)</dc:title>
  <dc:creator>Varga Claudia</dc:creator>
  <cp:lastModifiedBy>Varga Claudia</cp:lastModifiedBy>
  <cp:revision>1</cp:revision>
  <dcterms:created xsi:type="dcterms:W3CDTF">2020-06-10T12:39:02Z</dcterms:created>
  <dcterms:modified xsi:type="dcterms:W3CDTF">2020-06-10T12:43:32Z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0x0101000728167CD9C94899925BA69C4AF6743E1122008026F9AFC070934998CB400726493303</vt:lpwstr>
  </property>
  <property fmtid="{D5CDD505-2E9C-101B-9397-08002B2CF9AE}" pid="3" name="_dlc_DocIdItemGuid">
    <vt:lpwstr>e8256c0d-aa63-434b-862d-d7f284d4d4e1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Order">
    <vt:r8>6105800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haredWithUsers">
    <vt:lpwstr/>
  </property>
  <property fmtid="{D5CDD505-2E9C-101B-9397-08002B2CF9AE}" pid="13" name="TemplateUrl">
    <vt:lpwstr/>
  </property>
  <property fmtid="{D5CDD505-2E9C-101B-9397-08002B2CF9AE}" pid="14" name="Overgripande">
    <vt:bool>false</vt:bool>
  </property>
</Properties>
</file>