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4"/>
  </p:sldMasterIdLst>
  <p:notesMasterIdLst>
    <p:notesMasterId r:id="rId12"/>
  </p:notesMasterIdLst>
  <p:sldIdLst>
    <p:sldId id="323" r:id="rId5"/>
    <p:sldId id="327" r:id="rId6"/>
    <p:sldId id="332" r:id="rId7"/>
    <p:sldId id="333" r:id="rId8"/>
    <p:sldId id="334" r:id="rId9"/>
    <p:sldId id="335" r:id="rId10"/>
    <p:sldId id="336" r:id="rId11"/>
  </p:sldIdLst>
  <p:sldSz cx="12192000" cy="6858000"/>
  <p:notesSz cx="6858000" cy="9810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jörnklev Joel" initials="BJ" lastIdx="4" clrIdx="0">
    <p:extLst>
      <p:ext uri="{19B8F6BF-5375-455C-9EA6-DF929625EA0E}">
        <p15:presenceInfo xmlns:p15="http://schemas.microsoft.com/office/powerpoint/2012/main" userId="S::189673@skane.se::8e9a5ff8-13b7-4522-8e58-682bc5491868" providerId="AD"/>
      </p:ext>
    </p:extLst>
  </p:cmAuthor>
  <p:cmAuthor id="2" name="Larsson Anna-Karin" initials="LA" lastIdx="2" clrIdx="1">
    <p:extLst>
      <p:ext uri="{19B8F6BF-5375-455C-9EA6-DF929625EA0E}">
        <p15:presenceInfo xmlns:p15="http://schemas.microsoft.com/office/powerpoint/2012/main" userId="S::123542@skane.se::190f4043-858d-49fa-97ed-eb5759fab4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6B2A2-5348-4C68-B080-15986D5E4997}" v="4" dt="2020-05-14T11:02:44.475"/>
    <p1510:client id="{C859D00E-CCA5-44AA-BBC3-E8F224322B06}" v="3" dt="2020-06-03T11:17:08.563"/>
    <p1510:client id="{F80F2C4D-1D14-4C7C-9F87-BC093288BE89}" v="3" dt="2020-05-14T07:44:49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816" autoAdjust="0"/>
  </p:normalViewPr>
  <p:slideViewPr>
    <p:cSldViewPr showGuides="1">
      <p:cViewPr varScale="1">
        <p:scale>
          <a:sx n="57" d="100"/>
          <a:sy n="57" d="100"/>
        </p:scale>
        <p:origin x="510" y="7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d-Schönbeck Rasmus" userId="S::189674@skane.se::5dcd9c3c-8a8c-4800-ad94-572ba87ac6f6" providerId="AD" clId="Web-{B99C19B6-49C9-409E-8E51-BFA75A35E55D}"/>
    <pc:docChg chg="delSld modSld">
      <pc:chgData name="Nord-Schönbeck Rasmus" userId="S::189674@skane.se::5dcd9c3c-8a8c-4800-ad94-572ba87ac6f6" providerId="AD" clId="Web-{B99C19B6-49C9-409E-8E51-BFA75A35E55D}" dt="2020-04-28T06:51:56.376" v="475" actId="20577"/>
      <pc:docMkLst>
        <pc:docMk/>
      </pc:docMkLst>
      <pc:sldChg chg="del">
        <pc:chgData name="Nord-Schönbeck Rasmus" userId="S::189674@skane.se::5dcd9c3c-8a8c-4800-ad94-572ba87ac6f6" providerId="AD" clId="Web-{B99C19B6-49C9-409E-8E51-BFA75A35E55D}" dt="2020-04-28T06:42:35.161" v="13"/>
        <pc:sldMkLst>
          <pc:docMk/>
          <pc:sldMk cId="0" sldId="271"/>
        </pc:sldMkLst>
      </pc:sldChg>
      <pc:sldChg chg="del">
        <pc:chgData name="Nord-Schönbeck Rasmus" userId="S::189674@skane.se::5dcd9c3c-8a8c-4800-ad94-572ba87ac6f6" providerId="AD" clId="Web-{B99C19B6-49C9-409E-8E51-BFA75A35E55D}" dt="2020-04-28T06:42:37.124" v="15"/>
        <pc:sldMkLst>
          <pc:docMk/>
          <pc:sldMk cId="0" sldId="273"/>
        </pc:sldMkLst>
      </pc:sldChg>
      <pc:sldChg chg="modSp">
        <pc:chgData name="Nord-Schönbeck Rasmus" userId="S::189674@skane.se::5dcd9c3c-8a8c-4800-ad94-572ba87ac6f6" providerId="AD" clId="Web-{B99C19B6-49C9-409E-8E51-BFA75A35E55D}" dt="2020-04-28T06:51:56.376" v="475" actId="20577"/>
        <pc:sldMkLst>
          <pc:docMk/>
          <pc:sldMk cId="1338113062" sldId="323"/>
        </pc:sldMkLst>
        <pc:spChg chg="mod">
          <ac:chgData name="Nord-Schönbeck Rasmus" userId="S::189674@skane.se::5dcd9c3c-8a8c-4800-ad94-572ba87ac6f6" providerId="AD" clId="Web-{B99C19B6-49C9-409E-8E51-BFA75A35E55D}" dt="2020-04-28T06:51:56.376" v="475" actId="20577"/>
          <ac:spMkLst>
            <pc:docMk/>
            <pc:sldMk cId="1338113062" sldId="323"/>
            <ac:spMk id="3" creationId="{230C379C-74C5-4A97-AE8B-D6E20CE282DE}"/>
          </ac:spMkLst>
        </pc:spChg>
      </pc:sldChg>
      <pc:sldChg chg="del">
        <pc:chgData name="Nord-Schönbeck Rasmus" userId="S::189674@skane.se::5dcd9c3c-8a8c-4800-ad94-572ba87ac6f6" providerId="AD" clId="Web-{B99C19B6-49C9-409E-8E51-BFA75A35E55D}" dt="2020-04-28T06:42:36.416" v="14"/>
        <pc:sldMkLst>
          <pc:docMk/>
          <pc:sldMk cId="3327816056" sldId="324"/>
        </pc:sldMkLst>
      </pc:sldChg>
      <pc:sldChg chg="modSp">
        <pc:chgData name="Nord-Schönbeck Rasmus" userId="S::189674@skane.se::5dcd9c3c-8a8c-4800-ad94-572ba87ac6f6" providerId="AD" clId="Web-{B99C19B6-49C9-409E-8E51-BFA75A35E55D}" dt="2020-04-28T06:42:16.728" v="12" actId="20577"/>
        <pc:sldMkLst>
          <pc:docMk/>
          <pc:sldMk cId="2054492391" sldId="331"/>
        </pc:sldMkLst>
        <pc:spChg chg="mod">
          <ac:chgData name="Nord-Schönbeck Rasmus" userId="S::189674@skane.se::5dcd9c3c-8a8c-4800-ad94-572ba87ac6f6" providerId="AD" clId="Web-{B99C19B6-49C9-409E-8E51-BFA75A35E55D}" dt="2020-04-28T06:42:16.728" v="12" actId="20577"/>
          <ac:spMkLst>
            <pc:docMk/>
            <pc:sldMk cId="2054492391" sldId="331"/>
            <ac:spMk id="3" creationId="{00000000-0000-0000-0000-000000000000}"/>
          </ac:spMkLst>
        </pc:spChg>
      </pc:sldChg>
    </pc:docChg>
  </pc:docChgLst>
  <pc:docChgLst>
    <pc:chgData name="Larsson Anna-Karin" userId="S::123542@skane.se::190f4043-858d-49fa-97ed-eb5759fab48a" providerId="AD" clId="Web-{C859D00E-CCA5-44AA-BBC3-E8F224322B06}"/>
    <pc:docChg chg="delSld">
      <pc:chgData name="Larsson Anna-Karin" userId="S::123542@skane.se::190f4043-858d-49fa-97ed-eb5759fab48a" providerId="AD" clId="Web-{C859D00E-CCA5-44AA-BBC3-E8F224322B06}" dt="2020-06-03T11:17:08.563" v="2"/>
      <pc:docMkLst>
        <pc:docMk/>
      </pc:docMkLst>
      <pc:sldChg chg="delCm">
        <pc:chgData name="Larsson Anna-Karin" userId="S::123542@skane.se::190f4043-858d-49fa-97ed-eb5759fab48a" providerId="AD" clId="Web-{C859D00E-CCA5-44AA-BBC3-E8F224322B06}" dt="2020-06-03T11:17:00.016" v="1"/>
        <pc:sldMkLst>
          <pc:docMk/>
          <pc:sldMk cId="1338113062" sldId="323"/>
        </pc:sldMkLst>
      </pc:sldChg>
      <pc:sldChg chg="delCm">
        <pc:chgData name="Larsson Anna-Karin" userId="S::123542@skane.se::190f4043-858d-49fa-97ed-eb5759fab48a" providerId="AD" clId="Web-{C859D00E-CCA5-44AA-BBC3-E8F224322B06}" dt="2020-06-03T11:17:08.563" v="2"/>
        <pc:sldMkLst>
          <pc:docMk/>
          <pc:sldMk cId="885818952" sldId="327"/>
        </pc:sldMkLst>
      </pc:sldChg>
      <pc:sldChg chg="del">
        <pc:chgData name="Larsson Anna-Karin" userId="S::123542@skane.se::190f4043-858d-49fa-97ed-eb5759fab48a" providerId="AD" clId="Web-{C859D00E-CCA5-44AA-BBC3-E8F224322B06}" dt="2020-06-03T11:16:10.171" v="0"/>
        <pc:sldMkLst>
          <pc:docMk/>
          <pc:sldMk cId="3161362465" sldId="337"/>
        </pc:sldMkLst>
      </pc:sldChg>
    </pc:docChg>
  </pc:docChgLst>
  <pc:docChgLst>
    <pc:chgData name="Larsson Anna-Karin" userId="S::123542@skane.se::190f4043-858d-49fa-97ed-eb5759fab48a" providerId="AD" clId="Web-{6566B2A2-5348-4C68-B080-15986D5E4997}"/>
    <pc:docChg chg="modSld">
      <pc:chgData name="Larsson Anna-Karin" userId="S::123542@skane.se::190f4043-858d-49fa-97ed-eb5759fab48a" providerId="AD" clId="Web-{6566B2A2-5348-4C68-B080-15986D5E4997}" dt="2020-05-14T11:02:44.475" v="7"/>
      <pc:docMkLst>
        <pc:docMk/>
      </pc:docMkLst>
      <pc:sldChg chg="modSp">
        <pc:chgData name="Larsson Anna-Karin" userId="S::123542@skane.se::190f4043-858d-49fa-97ed-eb5759fab48a" providerId="AD" clId="Web-{6566B2A2-5348-4C68-B080-15986D5E4997}" dt="2020-05-14T10:58:18.320" v="0" actId="20577"/>
        <pc:sldMkLst>
          <pc:docMk/>
          <pc:sldMk cId="1338113062" sldId="323"/>
        </pc:sldMkLst>
        <pc:spChg chg="mod">
          <ac:chgData name="Larsson Anna-Karin" userId="S::123542@skane.se::190f4043-858d-49fa-97ed-eb5759fab48a" providerId="AD" clId="Web-{6566B2A2-5348-4C68-B080-15986D5E4997}" dt="2020-05-14T10:58:18.320" v="0" actId="20577"/>
          <ac:spMkLst>
            <pc:docMk/>
            <pc:sldMk cId="1338113062" sldId="323"/>
            <ac:spMk id="2" creationId="{98A80FFA-2FCE-4DAC-AACA-311A1485E0C0}"/>
          </ac:spMkLst>
        </pc:spChg>
      </pc:sldChg>
      <pc:sldChg chg="addCm">
        <pc:chgData name="Larsson Anna-Karin" userId="S::123542@skane.se::190f4043-858d-49fa-97ed-eb5759fab48a" providerId="AD" clId="Web-{6566B2A2-5348-4C68-B080-15986D5E4997}" dt="2020-05-14T10:59:48.991" v="1"/>
        <pc:sldMkLst>
          <pc:docMk/>
          <pc:sldMk cId="885818952" sldId="327"/>
        </pc:sldMkLst>
      </pc:sldChg>
      <pc:sldChg chg="modNotes">
        <pc:chgData name="Larsson Anna-Karin" userId="S::123542@skane.se::190f4043-858d-49fa-97ed-eb5759fab48a" providerId="AD" clId="Web-{6566B2A2-5348-4C68-B080-15986D5E4997}" dt="2020-05-14T11:00:04.679" v="3"/>
        <pc:sldMkLst>
          <pc:docMk/>
          <pc:sldMk cId="3415027598" sldId="333"/>
        </pc:sldMkLst>
      </pc:sldChg>
      <pc:sldChg chg="modNotes">
        <pc:chgData name="Larsson Anna-Karin" userId="S::123542@skane.se::190f4043-858d-49fa-97ed-eb5759fab48a" providerId="AD" clId="Web-{6566B2A2-5348-4C68-B080-15986D5E4997}" dt="2020-05-14T11:00:30.303" v="4"/>
        <pc:sldMkLst>
          <pc:docMk/>
          <pc:sldMk cId="113102315" sldId="334"/>
        </pc:sldMkLst>
      </pc:sldChg>
      <pc:sldChg chg="modNotes">
        <pc:chgData name="Larsson Anna-Karin" userId="S::123542@skane.se::190f4043-858d-49fa-97ed-eb5759fab48a" providerId="AD" clId="Web-{6566B2A2-5348-4C68-B080-15986D5E4997}" dt="2020-05-14T11:00:44.397" v="5"/>
        <pc:sldMkLst>
          <pc:docMk/>
          <pc:sldMk cId="1796360513" sldId="335"/>
        </pc:sldMkLst>
      </pc:sldChg>
      <pc:sldChg chg="modNotes">
        <pc:chgData name="Larsson Anna-Karin" userId="S::123542@skane.se::190f4043-858d-49fa-97ed-eb5759fab48a" providerId="AD" clId="Web-{6566B2A2-5348-4C68-B080-15986D5E4997}" dt="2020-05-14T11:00:56.053" v="6"/>
        <pc:sldMkLst>
          <pc:docMk/>
          <pc:sldMk cId="3485948069" sldId="336"/>
        </pc:sldMkLst>
      </pc:sldChg>
      <pc:sldChg chg="addCm">
        <pc:chgData name="Larsson Anna-Karin" userId="S::123542@skane.se::190f4043-858d-49fa-97ed-eb5759fab48a" providerId="AD" clId="Web-{6566B2A2-5348-4C68-B080-15986D5E4997}" dt="2020-05-14T11:02:44.475" v="7"/>
        <pc:sldMkLst>
          <pc:docMk/>
          <pc:sldMk cId="3161362465" sldId="337"/>
        </pc:sldMkLst>
      </pc:sldChg>
    </pc:docChg>
  </pc:docChgLst>
  <pc:docChgLst>
    <pc:chgData name="Stenberg Jesper" userId="S::151670@skane.se::e13007ae-b3d0-41fb-afaf-37b55917bcaf" providerId="AD" clId="Web-{1A98BE20-A333-4C08-8EE8-F1A7EEC98251}"/>
    <pc:docChg chg="addSld modSld sldOrd">
      <pc:chgData name="Stenberg Jesper" userId="S::151670@skane.se::e13007ae-b3d0-41fb-afaf-37b55917bcaf" providerId="AD" clId="Web-{1A98BE20-A333-4C08-8EE8-F1A7EEC98251}" dt="2020-05-12T09:37:27.612" v="91"/>
      <pc:docMkLst>
        <pc:docMk/>
      </pc:docMkLst>
      <pc:sldChg chg="modSp">
        <pc:chgData name="Stenberg Jesper" userId="S::151670@skane.se::e13007ae-b3d0-41fb-afaf-37b55917bcaf" providerId="AD" clId="Web-{1A98BE20-A333-4C08-8EE8-F1A7EEC98251}" dt="2020-05-12T09:35:14.785" v="24" actId="20577"/>
        <pc:sldMkLst>
          <pc:docMk/>
          <pc:sldMk cId="1338113062" sldId="323"/>
        </pc:sldMkLst>
        <pc:spChg chg="mod">
          <ac:chgData name="Stenberg Jesper" userId="S::151670@skane.se::e13007ae-b3d0-41fb-afaf-37b55917bcaf" providerId="AD" clId="Web-{1A98BE20-A333-4C08-8EE8-F1A7EEC98251}" dt="2020-05-12T09:35:14.785" v="24" actId="20577"/>
          <ac:spMkLst>
            <pc:docMk/>
            <pc:sldMk cId="1338113062" sldId="323"/>
            <ac:spMk id="2" creationId="{98A80FFA-2FCE-4DAC-AACA-311A1485E0C0}"/>
          </ac:spMkLst>
        </pc:spChg>
      </pc:sldChg>
      <pc:sldChg chg="modNotes">
        <pc:chgData name="Stenberg Jesper" userId="S::151670@skane.se::e13007ae-b3d0-41fb-afaf-37b55917bcaf" providerId="AD" clId="Web-{1A98BE20-A333-4C08-8EE8-F1A7EEC98251}" dt="2020-05-12T09:35:44.753" v="54"/>
        <pc:sldMkLst>
          <pc:docMk/>
          <pc:sldMk cId="885818952" sldId="327"/>
        </pc:sldMkLst>
      </pc:sldChg>
      <pc:sldChg chg="ord">
        <pc:chgData name="Stenberg Jesper" userId="S::151670@skane.se::e13007ae-b3d0-41fb-afaf-37b55917bcaf" providerId="AD" clId="Web-{1A98BE20-A333-4C08-8EE8-F1A7EEC98251}" dt="2020-05-12T09:37:27.612" v="91"/>
        <pc:sldMkLst>
          <pc:docMk/>
          <pc:sldMk cId="1796360513" sldId="335"/>
        </pc:sldMkLst>
      </pc:sldChg>
      <pc:sldChg chg="ord">
        <pc:chgData name="Stenberg Jesper" userId="S::151670@skane.se::e13007ae-b3d0-41fb-afaf-37b55917bcaf" providerId="AD" clId="Web-{1A98BE20-A333-4C08-8EE8-F1A7EEC98251}" dt="2020-05-12T09:37:17.002" v="90"/>
        <pc:sldMkLst>
          <pc:docMk/>
          <pc:sldMk cId="3485948069" sldId="336"/>
        </pc:sldMkLst>
      </pc:sldChg>
      <pc:sldChg chg="addSp modSp new modNotes">
        <pc:chgData name="Stenberg Jesper" userId="S::151670@skane.se::e13007ae-b3d0-41fb-afaf-37b55917bcaf" providerId="AD" clId="Web-{1A98BE20-A333-4C08-8EE8-F1A7EEC98251}" dt="2020-05-12T09:37:10.174" v="89"/>
        <pc:sldMkLst>
          <pc:docMk/>
          <pc:sldMk cId="3161362465" sldId="337"/>
        </pc:sldMkLst>
        <pc:spChg chg="add mod">
          <ac:chgData name="Stenberg Jesper" userId="S::151670@skane.se::e13007ae-b3d0-41fb-afaf-37b55917bcaf" providerId="AD" clId="Web-{1A98BE20-A333-4C08-8EE8-F1A7EEC98251}" dt="2020-05-12T09:36:46.378" v="61" actId="1076"/>
          <ac:spMkLst>
            <pc:docMk/>
            <pc:sldMk cId="3161362465" sldId="337"/>
            <ac:spMk id="2" creationId="{42469D7A-3431-4192-94D2-912B609196A1}"/>
          </ac:spMkLst>
        </pc:spChg>
      </pc:sldChg>
    </pc:docChg>
  </pc:docChgLst>
  <pc:docChgLst>
    <pc:chgData name="Björnklev Joel" userId="8e9a5ff8-13b7-4522-8e58-682bc5491868" providerId="ADAL" clId="{F80F2C4D-1D14-4C7C-9F87-BC093288BE89}"/>
    <pc:docChg chg="custSel modSld">
      <pc:chgData name="Björnklev Joel" userId="8e9a5ff8-13b7-4522-8e58-682bc5491868" providerId="ADAL" clId="{F80F2C4D-1D14-4C7C-9F87-BC093288BE89}" dt="2020-05-14T07:48:20.714" v="26" actId="1592"/>
      <pc:docMkLst>
        <pc:docMk/>
      </pc:docMkLst>
      <pc:sldChg chg="addCm modCm">
        <pc:chgData name="Björnklev Joel" userId="8e9a5ff8-13b7-4522-8e58-682bc5491868" providerId="ADAL" clId="{F80F2C4D-1D14-4C7C-9F87-BC093288BE89}" dt="2020-05-14T07:42:59.899" v="5"/>
        <pc:sldMkLst>
          <pc:docMk/>
          <pc:sldMk cId="1338113062" sldId="323"/>
        </pc:sldMkLst>
      </pc:sldChg>
      <pc:sldChg chg="modSp mod addCm delCm modCm modNotesTx">
        <pc:chgData name="Björnklev Joel" userId="8e9a5ff8-13b7-4522-8e58-682bc5491868" providerId="ADAL" clId="{F80F2C4D-1D14-4C7C-9F87-BC093288BE89}" dt="2020-05-14T07:48:20.714" v="26" actId="1592"/>
        <pc:sldMkLst>
          <pc:docMk/>
          <pc:sldMk cId="885818952" sldId="327"/>
        </pc:sldMkLst>
        <pc:spChg chg="mod">
          <ac:chgData name="Björnklev Joel" userId="8e9a5ff8-13b7-4522-8e58-682bc5491868" providerId="ADAL" clId="{F80F2C4D-1D14-4C7C-9F87-BC093288BE89}" dt="2020-05-14T07:43:33.198" v="23" actId="313"/>
          <ac:spMkLst>
            <pc:docMk/>
            <pc:sldMk cId="885818952" sldId="327"/>
            <ac:spMk id="3" creationId="{00000000-0000-0000-0000-000000000000}"/>
          </ac:spMkLst>
        </pc:spChg>
      </pc:sldChg>
      <pc:sldChg chg="addCm modCm">
        <pc:chgData name="Björnklev Joel" userId="8e9a5ff8-13b7-4522-8e58-682bc5491868" providerId="ADAL" clId="{F80F2C4D-1D14-4C7C-9F87-BC093288BE89}" dt="2020-05-14T07:44:49.715" v="25"/>
        <pc:sldMkLst>
          <pc:docMk/>
          <pc:sldMk cId="3161362465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0225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F5E35-0CD6-4D01-8E8D-A31FF9510064}" type="slidenum">
              <a:rPr lang="sv-SE" altLang="sv-SE" smtClean="0"/>
              <a:pPr>
                <a:defRPr/>
              </a:pPr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8808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1916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dirty="0">
              <a:latin typeface="Arial" panose="020B0604020202020204" pitchFamily="34" charset="0"/>
              <a:ea typeface="ヒラギノ角ゴ Pro W3"/>
              <a:cs typeface="Arial"/>
            </a:endParaRPr>
          </a:p>
        </p:txBody>
      </p:sp>
      <p:sp>
        <p:nvSpPr>
          <p:cNvPr id="5837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3552B2CE-9EBD-4C9A-86A9-950637CC6568}" type="slidenum">
              <a:rPr lang="sv-SE" altLang="sv-SE" sz="1200" smtClean="0"/>
              <a:pPr/>
              <a:t>4</a:t>
            </a:fld>
            <a:endParaRPr lang="sv-SE" altLang="sv-SE" sz="1200"/>
          </a:p>
        </p:txBody>
      </p:sp>
    </p:spTree>
    <p:extLst>
      <p:ext uri="{BB962C8B-B14F-4D97-AF65-F5344CB8AC3E}">
        <p14:creationId xmlns:p14="http://schemas.microsoft.com/office/powerpoint/2010/main" val="426677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dirty="0">
              <a:latin typeface="Arial" panose="020B0604020202020204" pitchFamily="34" charset="0"/>
              <a:ea typeface="ヒラギノ角ゴ Pro W3"/>
              <a:cs typeface="Arial"/>
            </a:endParaRPr>
          </a:p>
        </p:txBody>
      </p:sp>
      <p:sp>
        <p:nvSpPr>
          <p:cNvPr id="5427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A8B8764C-F72B-411E-AD37-1C94E18DC9AB}" type="slidenum">
              <a:rPr lang="sv-SE" altLang="sv-SE" sz="1200" smtClean="0"/>
              <a:pPr/>
              <a:t>5</a:t>
            </a:fld>
            <a:endParaRPr lang="sv-SE" altLang="sv-SE" sz="1200"/>
          </a:p>
        </p:txBody>
      </p:sp>
    </p:spTree>
    <p:extLst>
      <p:ext uri="{BB962C8B-B14F-4D97-AF65-F5344CB8AC3E}">
        <p14:creationId xmlns:p14="http://schemas.microsoft.com/office/powerpoint/2010/main" val="2092886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dirty="0">
              <a:latin typeface="Arial" panose="020B0604020202020204" pitchFamily="34" charset="0"/>
              <a:ea typeface="ヒラギノ角ゴ Pro W3"/>
              <a:cs typeface="Arial"/>
            </a:endParaRPr>
          </a:p>
        </p:txBody>
      </p:sp>
      <p:sp>
        <p:nvSpPr>
          <p:cNvPr id="563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5C48E987-A731-4843-8D61-AA29AFCDA5C2}" type="slidenum">
              <a:rPr lang="sv-SE" altLang="sv-SE" sz="1200" smtClean="0"/>
              <a:pPr/>
              <a:t>6</a:t>
            </a:fld>
            <a:endParaRPr lang="sv-SE" altLang="sv-SE" sz="1200"/>
          </a:p>
        </p:txBody>
      </p:sp>
    </p:spTree>
    <p:extLst>
      <p:ext uri="{BB962C8B-B14F-4D97-AF65-F5344CB8AC3E}">
        <p14:creationId xmlns:p14="http://schemas.microsoft.com/office/powerpoint/2010/main" val="1576159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dirty="0">
              <a:latin typeface="Arial" panose="020B0604020202020204" pitchFamily="34" charset="0"/>
              <a:ea typeface="ヒラギノ角ゴ Pro W3"/>
              <a:cs typeface="Arial"/>
            </a:endParaRPr>
          </a:p>
        </p:txBody>
      </p:sp>
      <p:sp>
        <p:nvSpPr>
          <p:cNvPr id="5427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772B3026-2702-4D94-8CE4-092F347C4948}" type="slidenum">
              <a:rPr lang="sv-SE" altLang="sv-SE" sz="1200" smtClean="0"/>
              <a:pPr/>
              <a:t>7</a:t>
            </a:fld>
            <a:endParaRPr lang="sv-SE" altLang="sv-SE" sz="1200"/>
          </a:p>
        </p:txBody>
      </p:sp>
    </p:spTree>
    <p:extLst>
      <p:ext uri="{BB962C8B-B14F-4D97-AF65-F5344CB8AC3E}">
        <p14:creationId xmlns:p14="http://schemas.microsoft.com/office/powerpoint/2010/main" val="17804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xmlns="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xmlns="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xmlns="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xmlns="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8A80FFA-2FCE-4DAC-AACA-311A1485E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757" y="793665"/>
            <a:ext cx="10363200" cy="1470025"/>
          </a:xfrm>
        </p:spPr>
        <p:txBody>
          <a:bodyPr anchor="t"/>
          <a:lstStyle/>
          <a:p>
            <a:r>
              <a:rPr lang="sv-SE" dirty="0"/>
              <a:t>Problemlösning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 Metod: 5 varför?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3200" dirty="0"/>
              <a:t>- ett enkelt och handfast sätt att hitta rotorsaker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778" y="4077072"/>
            <a:ext cx="1300443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1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Metoden ”5 varför?”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”5 varför” är en rotorsaksanalys som på engelska benämns ”5 </a:t>
            </a:r>
            <a:r>
              <a:rPr lang="sv-SE" dirty="0" err="1"/>
              <a:t>Whys</a:t>
            </a:r>
            <a:r>
              <a:rPr lang="sv-SE" dirty="0"/>
              <a:t>”. Man ställer sig kanske frågan en gång varför något gick fel, men det är inte så vanligt att vi ställer frågan fem gånger och som följdfråga till föregående svar. 5 varför används för att hitta rotorsaken till felet och metoden kan användas enskilt eller mer systematiskt som en del av ett fiskbensdiagram. </a:t>
            </a:r>
          </a:p>
        </p:txBody>
      </p:sp>
    </p:spTree>
    <p:extLst>
      <p:ext uri="{BB962C8B-B14F-4D97-AF65-F5344CB8AC3E}">
        <p14:creationId xmlns:p14="http://schemas.microsoft.com/office/powerpoint/2010/main" val="88581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viktigt att tänka på när man använder 5 varför?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5229200"/>
          </a:xfrm>
        </p:spPr>
        <p:txBody>
          <a:bodyPr/>
          <a:lstStyle/>
          <a:p>
            <a:pPr marL="0" indent="0">
              <a:buNone/>
            </a:pPr>
            <a:endParaRPr lang="sv-SE" altLang="sv-SE" dirty="0">
              <a:latin typeface="Arial" panose="020B0604020202020204" pitchFamily="34" charset="0"/>
            </a:endParaRPr>
          </a:p>
          <a:p>
            <a:r>
              <a:rPr lang="sv-SE" altLang="sv-SE" dirty="0">
                <a:latin typeface="Arial" panose="020B0604020202020204" pitchFamily="34" charset="0"/>
              </a:rPr>
              <a:t>Att svaren är relevanta för problemet och inte diffusa och svepande som exempelvis ”för lite resurser”.</a:t>
            </a:r>
          </a:p>
          <a:p>
            <a:r>
              <a:rPr lang="sv-SE" altLang="sv-SE" dirty="0">
                <a:latin typeface="Arial" panose="020B0604020202020204" pitchFamily="34" charset="0"/>
              </a:rPr>
              <a:t>Att bara fråga så länge svaren är relevanta. När svaren inte längre ger någon ytterligare information är det klokt att backa ett svar, eftersom det föregående svaret ofta</a:t>
            </a:r>
            <a:br>
              <a:rPr lang="sv-SE" altLang="sv-SE" dirty="0">
                <a:latin typeface="Arial" panose="020B0604020202020204" pitchFamily="34" charset="0"/>
              </a:rPr>
            </a:br>
            <a:r>
              <a:rPr lang="sv-SE" altLang="sv-SE" dirty="0">
                <a:latin typeface="Arial" panose="020B0604020202020204" pitchFamily="34" charset="0"/>
              </a:rPr>
              <a:t>är rotorsaken!</a:t>
            </a:r>
            <a:br>
              <a:rPr lang="sv-SE" altLang="sv-SE" dirty="0">
                <a:latin typeface="Arial" panose="020B0604020202020204" pitchFamily="34" charset="0"/>
              </a:rPr>
            </a:br>
            <a:r>
              <a:rPr lang="sv-SE" altLang="sv-SE" dirty="0">
                <a:latin typeface="Arial" panose="020B0604020202020204" pitchFamily="34" charset="0"/>
              </a:rPr>
              <a:t/>
            </a:r>
            <a:br>
              <a:rPr lang="sv-SE" altLang="sv-SE" dirty="0">
                <a:latin typeface="Arial" panose="020B0604020202020204" pitchFamily="34" charset="0"/>
              </a:rPr>
            </a:br>
            <a:r>
              <a:rPr lang="sv-SE" altLang="sv-SE" sz="2400" dirty="0">
                <a:latin typeface="Arial" panose="020B0604020202020204" pitchFamily="34" charset="0"/>
              </a:rPr>
              <a:t>I detta dokument hittar du tre mallar som alla bygger på metoden.</a:t>
            </a:r>
            <a:endParaRPr lang="sv-SE" altLang="sv-SE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5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ubrik 3"/>
          <p:cNvSpPr>
            <a:spLocks noGrp="1"/>
          </p:cNvSpPr>
          <p:nvPr>
            <p:ph type="title"/>
          </p:nvPr>
        </p:nvSpPr>
        <p:spPr bwMode="auto">
          <a:xfrm>
            <a:off x="272216" y="285246"/>
            <a:ext cx="11584424" cy="839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30000"/>
              </a:spcBef>
            </a:pPr>
            <a:r>
              <a:rPr lang="sv-SE" altLang="sv-SE" sz="4000" dirty="0">
                <a:cs typeface="ヒラギノ角ゴ Pro W3"/>
              </a:rPr>
              <a:t>5 Varför? – 3 aspekter</a:t>
            </a:r>
            <a:r>
              <a:rPr lang="sv-SE" altLang="sv-SE" dirty="0">
                <a:cs typeface="ヒラギノ角ゴ Pro W3"/>
              </a:rPr>
              <a:t/>
            </a:r>
            <a:br>
              <a:rPr lang="sv-SE" altLang="sv-SE" dirty="0">
                <a:cs typeface="ヒラギノ角ゴ Pro W3"/>
              </a:rPr>
            </a:br>
            <a:endParaRPr lang="sv-SE" altLang="sv-SE" sz="2000" dirty="0"/>
          </a:p>
        </p:txBody>
      </p:sp>
      <p:graphicFrame>
        <p:nvGraphicFramePr>
          <p:cNvPr id="3" name="Platshållare för innehåll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504652"/>
              </p:ext>
            </p:extLst>
          </p:nvPr>
        </p:nvGraphicFramePr>
        <p:xfrm>
          <a:off x="4943185" y="1268760"/>
          <a:ext cx="6815137" cy="411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7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9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027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Varför?</a:t>
                      </a:r>
                    </a:p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Varför uppstod problemet?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Varför upptäcktes inte problemet?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Varför förebyggdes inte problemet?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1:a Varför?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2:a Varför?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3:e</a:t>
                      </a:r>
                      <a:r>
                        <a:rPr lang="sv-SE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Varför?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4:e Varför?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5:e Varför?</a:t>
                      </a:r>
                    </a:p>
                  </a:txBody>
                  <a:tcPr marL="75724" marR="75724" marT="45710" marB="45710">
                    <a:solidFill>
                      <a:srgbClr val="FAC81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75724" marR="75724" marT="45710" marB="45710">
                    <a:solidFill>
                      <a:schemeClr val="accent1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Platshållare för text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 altLang="sv-SE" sz="2400" kern="1200" dirty="0">
                <a:solidFill>
                  <a:srgbClr val="000000"/>
                </a:solidFill>
                <a:latin typeface="Arial" panose="020B0604020202020204" pitchFamily="34" charset="0"/>
              </a:rPr>
              <a:t>Ett problem kan lösas, men kan också förebyggas, undvikas eller åtminstone upptäckas i tid. </a:t>
            </a:r>
            <a:br>
              <a:rPr lang="sv-SE" altLang="sv-SE" sz="2400" kern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 altLang="sv-SE" sz="2400" kern="12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sv-SE" altLang="sv-SE" sz="2400" kern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 altLang="sv-SE" sz="2400" kern="1200" dirty="0">
                <a:solidFill>
                  <a:srgbClr val="000000"/>
                </a:solidFill>
                <a:latin typeface="Arial" panose="020B0604020202020204" pitchFamily="34" charset="0"/>
              </a:rPr>
              <a:t>5 Varför?-frågor kan ställas i alla dessa tre aspekter. </a:t>
            </a:r>
            <a:r>
              <a:rPr lang="sv-SE" altLang="sv-SE" sz="2400" dirty="0">
                <a:latin typeface="Arial" panose="020B0604020202020204" pitchFamily="34" charset="0"/>
              </a:rPr>
              <a:t>Detta är en bra metod för hitta ett sätt att minska problemen medan man implementerar en långsiktig lösning.</a:t>
            </a:r>
          </a:p>
        </p:txBody>
      </p:sp>
      <p:sp>
        <p:nvSpPr>
          <p:cNvPr id="57347" name="Ned 3"/>
          <p:cNvSpPr>
            <a:spLocks noChangeArrowheads="1"/>
          </p:cNvSpPr>
          <p:nvPr/>
        </p:nvSpPr>
        <p:spPr bwMode="auto">
          <a:xfrm>
            <a:off x="6456174" y="2430810"/>
            <a:ext cx="1008062" cy="2519363"/>
          </a:xfrm>
          <a:prstGeom prst="downArrow">
            <a:avLst>
              <a:gd name="adj1" fmla="val 50000"/>
              <a:gd name="adj2" fmla="val 4998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7348" name="Ned 6"/>
          <p:cNvSpPr>
            <a:spLocks noChangeArrowheads="1"/>
          </p:cNvSpPr>
          <p:nvPr/>
        </p:nvSpPr>
        <p:spPr bwMode="auto">
          <a:xfrm>
            <a:off x="8432162" y="2443006"/>
            <a:ext cx="1008062" cy="2519362"/>
          </a:xfrm>
          <a:prstGeom prst="downArrow">
            <a:avLst>
              <a:gd name="adj1" fmla="val 50000"/>
              <a:gd name="adj2" fmla="val 4998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7349" name="Ned 7"/>
          <p:cNvSpPr>
            <a:spLocks noChangeArrowheads="1"/>
          </p:cNvSpPr>
          <p:nvPr/>
        </p:nvSpPr>
        <p:spPr bwMode="auto">
          <a:xfrm>
            <a:off x="10304370" y="2410881"/>
            <a:ext cx="1008062" cy="2519363"/>
          </a:xfrm>
          <a:prstGeom prst="downArrow">
            <a:avLst>
              <a:gd name="adj1" fmla="val 50000"/>
              <a:gd name="adj2" fmla="val 4998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1502759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llips 6"/>
          <p:cNvSpPr>
            <a:spLocks noChangeArrowheads="1"/>
          </p:cNvSpPr>
          <p:nvPr/>
        </p:nvSpPr>
        <p:spPr bwMode="auto">
          <a:xfrm>
            <a:off x="2441575" y="336550"/>
            <a:ext cx="6192838" cy="5032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sv-SE" altLang="sv-SE" sz="1800" b="1" dirty="0"/>
              <a:t>Problem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3935413" y="1287463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svar</a:t>
            </a: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3954463" y="2381250"/>
            <a:ext cx="3167062" cy="64928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Svar</a:t>
            </a: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3935413" y="3476625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Svar</a:t>
            </a:r>
          </a:p>
        </p:txBody>
      </p:sp>
      <p:sp>
        <p:nvSpPr>
          <p:cNvPr id="11" name="Rektangel med rundade hörn 10"/>
          <p:cNvSpPr/>
          <p:nvPr/>
        </p:nvSpPr>
        <p:spPr bwMode="auto">
          <a:xfrm>
            <a:off x="3935413" y="4572000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Svar</a:t>
            </a:r>
          </a:p>
        </p:txBody>
      </p:sp>
      <p:sp>
        <p:nvSpPr>
          <p:cNvPr id="12" name="Rektangel med rundade hörn 11"/>
          <p:cNvSpPr/>
          <p:nvPr/>
        </p:nvSpPr>
        <p:spPr bwMode="auto">
          <a:xfrm>
            <a:off x="3935413" y="5667375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Rotorsak!</a:t>
            </a:r>
          </a:p>
        </p:txBody>
      </p:sp>
      <p:sp>
        <p:nvSpPr>
          <p:cNvPr id="53256" name="Ned 14"/>
          <p:cNvSpPr>
            <a:spLocks noChangeArrowheads="1"/>
          </p:cNvSpPr>
          <p:nvPr/>
        </p:nvSpPr>
        <p:spPr bwMode="auto">
          <a:xfrm>
            <a:off x="5289550" y="911226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57" name="Ned 15"/>
          <p:cNvSpPr>
            <a:spLocks noChangeArrowheads="1"/>
          </p:cNvSpPr>
          <p:nvPr/>
        </p:nvSpPr>
        <p:spPr bwMode="auto">
          <a:xfrm>
            <a:off x="5289550" y="2052639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58" name="Ned 16"/>
          <p:cNvSpPr>
            <a:spLocks noChangeArrowheads="1"/>
          </p:cNvSpPr>
          <p:nvPr/>
        </p:nvSpPr>
        <p:spPr bwMode="auto">
          <a:xfrm>
            <a:off x="5289550" y="3144839"/>
            <a:ext cx="496888" cy="25558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59" name="Ned 17"/>
          <p:cNvSpPr>
            <a:spLocks noChangeArrowheads="1"/>
          </p:cNvSpPr>
          <p:nvPr/>
        </p:nvSpPr>
        <p:spPr bwMode="auto">
          <a:xfrm>
            <a:off x="5289550" y="4206876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60" name="Ned 18"/>
          <p:cNvSpPr>
            <a:spLocks noChangeArrowheads="1"/>
          </p:cNvSpPr>
          <p:nvPr/>
        </p:nvSpPr>
        <p:spPr bwMode="auto">
          <a:xfrm>
            <a:off x="5289550" y="5297489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61" name="Rektangel 19"/>
          <p:cNvSpPr>
            <a:spLocks noChangeArrowheads="1"/>
          </p:cNvSpPr>
          <p:nvPr/>
        </p:nvSpPr>
        <p:spPr bwMode="auto">
          <a:xfrm>
            <a:off x="7348538" y="873126"/>
            <a:ext cx="1268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2" name="Rektangel 20"/>
          <p:cNvSpPr>
            <a:spLocks noChangeArrowheads="1"/>
          </p:cNvSpPr>
          <p:nvPr/>
        </p:nvSpPr>
        <p:spPr bwMode="auto">
          <a:xfrm>
            <a:off x="7348538" y="2014538"/>
            <a:ext cx="1268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3" name="Rektangel 21"/>
          <p:cNvSpPr>
            <a:spLocks noChangeArrowheads="1"/>
          </p:cNvSpPr>
          <p:nvPr/>
        </p:nvSpPr>
        <p:spPr bwMode="auto">
          <a:xfrm>
            <a:off x="7348538" y="3079751"/>
            <a:ext cx="1268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4" name="Rektangel 22"/>
          <p:cNvSpPr>
            <a:spLocks noChangeArrowheads="1"/>
          </p:cNvSpPr>
          <p:nvPr/>
        </p:nvSpPr>
        <p:spPr bwMode="auto">
          <a:xfrm>
            <a:off x="7348538" y="4165601"/>
            <a:ext cx="1268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5" name="Rektangel 23"/>
          <p:cNvSpPr>
            <a:spLocks noChangeArrowheads="1"/>
          </p:cNvSpPr>
          <p:nvPr/>
        </p:nvSpPr>
        <p:spPr bwMode="auto">
          <a:xfrm>
            <a:off x="7348538" y="5283201"/>
            <a:ext cx="1268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310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 9"/>
          <p:cNvSpPr/>
          <p:nvPr/>
        </p:nvSpPr>
        <p:spPr bwMode="auto">
          <a:xfrm>
            <a:off x="6292851" y="2735264"/>
            <a:ext cx="1387475" cy="3952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sv-SE" sz="1400">
                <a:solidFill>
                  <a:srgbClr val="000000"/>
                </a:solidFill>
                <a:latin typeface="Arial" charset="0"/>
                <a:ea typeface="ヒラギノ角ゴ Pro W3" pitchFamily="1" charset="-128"/>
              </a:rPr>
              <a:t>Rotorsak!</a:t>
            </a:r>
            <a:endParaRPr lang="sv-SE" sz="1400" dirty="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299" name="Ellips 17"/>
          <p:cNvSpPr>
            <a:spLocks noChangeArrowheads="1"/>
          </p:cNvSpPr>
          <p:nvPr/>
        </p:nvSpPr>
        <p:spPr bwMode="auto">
          <a:xfrm>
            <a:off x="6423025" y="2336800"/>
            <a:ext cx="896938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0" name="Ellips 18"/>
          <p:cNvSpPr>
            <a:spLocks noChangeArrowheads="1"/>
          </p:cNvSpPr>
          <p:nvPr/>
        </p:nvSpPr>
        <p:spPr bwMode="auto">
          <a:xfrm>
            <a:off x="7875589" y="2336800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1" name="Ellips 19"/>
          <p:cNvSpPr>
            <a:spLocks noChangeArrowheads="1"/>
          </p:cNvSpPr>
          <p:nvPr/>
        </p:nvSpPr>
        <p:spPr bwMode="auto">
          <a:xfrm>
            <a:off x="3625850" y="2336800"/>
            <a:ext cx="896938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2" name="Ellips 20"/>
          <p:cNvSpPr>
            <a:spLocks noChangeArrowheads="1"/>
          </p:cNvSpPr>
          <p:nvPr/>
        </p:nvSpPr>
        <p:spPr bwMode="auto">
          <a:xfrm>
            <a:off x="5024439" y="2736850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3" name="Ellips 21"/>
          <p:cNvSpPr>
            <a:spLocks noChangeArrowheads="1"/>
          </p:cNvSpPr>
          <p:nvPr/>
        </p:nvSpPr>
        <p:spPr bwMode="auto">
          <a:xfrm>
            <a:off x="5024439" y="2336800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4" name="Ellips 32"/>
          <p:cNvSpPr>
            <a:spLocks noChangeArrowheads="1"/>
          </p:cNvSpPr>
          <p:nvPr/>
        </p:nvSpPr>
        <p:spPr bwMode="auto">
          <a:xfrm>
            <a:off x="6423025" y="4606925"/>
            <a:ext cx="896938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5" name="Ellips 33"/>
          <p:cNvSpPr>
            <a:spLocks noChangeArrowheads="1"/>
          </p:cNvSpPr>
          <p:nvPr/>
        </p:nvSpPr>
        <p:spPr bwMode="auto">
          <a:xfrm>
            <a:off x="6423025" y="4181475"/>
            <a:ext cx="896938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6" name="Ellips 34"/>
          <p:cNvSpPr>
            <a:spLocks noChangeArrowheads="1"/>
          </p:cNvSpPr>
          <p:nvPr/>
        </p:nvSpPr>
        <p:spPr bwMode="auto">
          <a:xfrm>
            <a:off x="7875589" y="4181475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7" name="Ellips 35"/>
          <p:cNvSpPr>
            <a:spLocks noChangeArrowheads="1"/>
          </p:cNvSpPr>
          <p:nvPr/>
        </p:nvSpPr>
        <p:spPr bwMode="auto">
          <a:xfrm>
            <a:off x="3565525" y="4181475"/>
            <a:ext cx="896938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8" name="Ellips 36"/>
          <p:cNvSpPr>
            <a:spLocks noChangeArrowheads="1"/>
          </p:cNvSpPr>
          <p:nvPr/>
        </p:nvSpPr>
        <p:spPr bwMode="auto">
          <a:xfrm>
            <a:off x="5024439" y="4606925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09" name="Ellips 37"/>
          <p:cNvSpPr>
            <a:spLocks noChangeArrowheads="1"/>
          </p:cNvSpPr>
          <p:nvPr/>
        </p:nvSpPr>
        <p:spPr bwMode="auto">
          <a:xfrm>
            <a:off x="5024439" y="4181475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0" name="Ellips 42"/>
          <p:cNvSpPr>
            <a:spLocks noChangeArrowheads="1"/>
          </p:cNvSpPr>
          <p:nvPr/>
        </p:nvSpPr>
        <p:spPr bwMode="auto">
          <a:xfrm>
            <a:off x="7875589" y="3228975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1" name="Ellips 43"/>
          <p:cNvSpPr>
            <a:spLocks noChangeArrowheads="1"/>
          </p:cNvSpPr>
          <p:nvPr/>
        </p:nvSpPr>
        <p:spPr bwMode="auto">
          <a:xfrm>
            <a:off x="6423025" y="3228975"/>
            <a:ext cx="896938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2" name="Ellips 44"/>
          <p:cNvSpPr>
            <a:spLocks noChangeArrowheads="1"/>
          </p:cNvSpPr>
          <p:nvPr/>
        </p:nvSpPr>
        <p:spPr bwMode="auto">
          <a:xfrm>
            <a:off x="2208214" y="2336800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3" name="Ellips 45"/>
          <p:cNvSpPr>
            <a:spLocks noChangeArrowheads="1"/>
          </p:cNvSpPr>
          <p:nvPr/>
        </p:nvSpPr>
        <p:spPr bwMode="auto">
          <a:xfrm>
            <a:off x="2135189" y="4181475"/>
            <a:ext cx="896937" cy="3254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1" name="Ellips 50"/>
          <p:cNvSpPr/>
          <p:nvPr/>
        </p:nvSpPr>
        <p:spPr bwMode="auto">
          <a:xfrm>
            <a:off x="7653339" y="3582989"/>
            <a:ext cx="1387475" cy="3952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sv-SE" sz="1400">
                <a:solidFill>
                  <a:srgbClr val="000000"/>
                </a:solidFill>
                <a:latin typeface="Arial" charset="0"/>
                <a:ea typeface="ヒラギノ角ゴ Pro W3" pitchFamily="1" charset="-128"/>
              </a:rPr>
              <a:t>Rotorsak!</a:t>
            </a:r>
            <a:endParaRPr lang="sv-SE" sz="1400" dirty="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315" name="Rubrik 1"/>
          <p:cNvSpPr>
            <a:spLocks noGrp="1"/>
          </p:cNvSpPr>
          <p:nvPr>
            <p:ph type="title"/>
          </p:nvPr>
        </p:nvSpPr>
        <p:spPr bwMode="auto">
          <a:xfrm>
            <a:off x="2089150" y="165101"/>
            <a:ext cx="8229600" cy="7806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 dirty="0">
                <a:cs typeface="ヒラギノ角ゴ Pro W3"/>
              </a:rPr>
              <a:t>5 Varför? -trädet</a:t>
            </a:r>
          </a:p>
        </p:txBody>
      </p:sp>
      <p:graphicFrame>
        <p:nvGraphicFramePr>
          <p:cNvPr id="48" name="Platshållare för innehåll 47"/>
          <p:cNvGraphicFramePr>
            <a:graphicFrameLocks noGrp="1"/>
          </p:cNvGraphicFramePr>
          <p:nvPr>
            <p:ph idx="1"/>
          </p:nvPr>
        </p:nvGraphicFramePr>
        <p:xfrm>
          <a:off x="2114550" y="1916114"/>
          <a:ext cx="82296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Problem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5316" name="Höger 4"/>
          <p:cNvSpPr>
            <a:spLocks noChangeArrowheads="1"/>
          </p:cNvSpPr>
          <p:nvPr/>
        </p:nvSpPr>
        <p:spPr bwMode="auto">
          <a:xfrm>
            <a:off x="3133725" y="2319338"/>
            <a:ext cx="503238" cy="360362"/>
          </a:xfrm>
          <a:prstGeom prst="rightArrow">
            <a:avLst>
              <a:gd name="adj1" fmla="val 50000"/>
              <a:gd name="adj2" fmla="val 498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7" name="Höger 7"/>
          <p:cNvSpPr>
            <a:spLocks noChangeArrowheads="1"/>
          </p:cNvSpPr>
          <p:nvPr/>
        </p:nvSpPr>
        <p:spPr bwMode="auto">
          <a:xfrm>
            <a:off x="5951539" y="2719388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8" name="Höger 10"/>
          <p:cNvSpPr>
            <a:spLocks noChangeArrowheads="1"/>
          </p:cNvSpPr>
          <p:nvPr/>
        </p:nvSpPr>
        <p:spPr bwMode="auto">
          <a:xfrm>
            <a:off x="4511676" y="2319338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19" name="Höger 11"/>
          <p:cNvSpPr>
            <a:spLocks noChangeArrowheads="1"/>
          </p:cNvSpPr>
          <p:nvPr/>
        </p:nvSpPr>
        <p:spPr bwMode="auto">
          <a:xfrm>
            <a:off x="5951539" y="2319338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20" name="Höger 12"/>
          <p:cNvSpPr>
            <a:spLocks noChangeArrowheads="1"/>
          </p:cNvSpPr>
          <p:nvPr/>
        </p:nvSpPr>
        <p:spPr bwMode="auto">
          <a:xfrm>
            <a:off x="7377114" y="2319338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14" name="Ellips 13"/>
          <p:cNvSpPr/>
          <p:nvPr/>
        </p:nvSpPr>
        <p:spPr bwMode="auto">
          <a:xfrm>
            <a:off x="9028114" y="2301875"/>
            <a:ext cx="1387475" cy="395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sv-SE" sz="1400" dirty="0">
                <a:latin typeface="Arial" charset="0"/>
                <a:ea typeface="ヒラギノ角ゴ Pro W3" pitchFamily="1" charset="-128"/>
              </a:rPr>
              <a:t>Rotorsak!</a:t>
            </a:r>
          </a:p>
        </p:txBody>
      </p:sp>
      <p:sp>
        <p:nvSpPr>
          <p:cNvPr id="55322" name="Höger 14"/>
          <p:cNvSpPr>
            <a:spLocks noChangeArrowheads="1"/>
          </p:cNvSpPr>
          <p:nvPr/>
        </p:nvSpPr>
        <p:spPr bwMode="auto">
          <a:xfrm>
            <a:off x="8731250" y="2319338"/>
            <a:ext cx="503238" cy="360362"/>
          </a:xfrm>
          <a:prstGeom prst="rightArrow">
            <a:avLst>
              <a:gd name="adj1" fmla="val 50000"/>
              <a:gd name="adj2" fmla="val 498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16" name="Uppåtvinklad 15"/>
          <p:cNvSpPr/>
          <p:nvPr/>
        </p:nvSpPr>
        <p:spPr bwMode="auto">
          <a:xfrm rot="5400000">
            <a:off x="4432301" y="2500314"/>
            <a:ext cx="447675" cy="720725"/>
          </a:xfrm>
          <a:prstGeom prst="bentUpArrow">
            <a:avLst>
              <a:gd name="adj1" fmla="val 31369"/>
              <a:gd name="adj2" fmla="val 40704"/>
              <a:gd name="adj3" fmla="val 407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324" name="Höger 22"/>
          <p:cNvSpPr>
            <a:spLocks noChangeArrowheads="1"/>
          </p:cNvSpPr>
          <p:nvPr/>
        </p:nvSpPr>
        <p:spPr bwMode="auto">
          <a:xfrm>
            <a:off x="3071814" y="416401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25" name="Höger 23"/>
          <p:cNvSpPr>
            <a:spLocks noChangeArrowheads="1"/>
          </p:cNvSpPr>
          <p:nvPr/>
        </p:nvSpPr>
        <p:spPr bwMode="auto">
          <a:xfrm>
            <a:off x="5951539" y="458946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25" name="Ellips 24"/>
          <p:cNvSpPr/>
          <p:nvPr/>
        </p:nvSpPr>
        <p:spPr bwMode="auto">
          <a:xfrm>
            <a:off x="7562851" y="4572000"/>
            <a:ext cx="1387475" cy="395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sv-SE" sz="1400">
                <a:solidFill>
                  <a:srgbClr val="000000"/>
                </a:solidFill>
                <a:latin typeface="Arial" charset="0"/>
                <a:ea typeface="ヒラギノ角ゴ Pro W3" pitchFamily="1" charset="-128"/>
              </a:rPr>
              <a:t>Rotorsak!</a:t>
            </a:r>
            <a:endParaRPr lang="sv-SE" sz="1400" dirty="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327" name="Höger 25"/>
          <p:cNvSpPr>
            <a:spLocks noChangeArrowheads="1"/>
          </p:cNvSpPr>
          <p:nvPr/>
        </p:nvSpPr>
        <p:spPr bwMode="auto">
          <a:xfrm>
            <a:off x="7377114" y="458946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28" name="Höger 26"/>
          <p:cNvSpPr>
            <a:spLocks noChangeArrowheads="1"/>
          </p:cNvSpPr>
          <p:nvPr/>
        </p:nvSpPr>
        <p:spPr bwMode="auto">
          <a:xfrm>
            <a:off x="4511676" y="416401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29" name="Höger 27"/>
          <p:cNvSpPr>
            <a:spLocks noChangeArrowheads="1"/>
          </p:cNvSpPr>
          <p:nvPr/>
        </p:nvSpPr>
        <p:spPr bwMode="auto">
          <a:xfrm>
            <a:off x="5951539" y="416401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5330" name="Höger 28"/>
          <p:cNvSpPr>
            <a:spLocks noChangeArrowheads="1"/>
          </p:cNvSpPr>
          <p:nvPr/>
        </p:nvSpPr>
        <p:spPr bwMode="auto">
          <a:xfrm>
            <a:off x="7377114" y="416401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30" name="Ellips 29"/>
          <p:cNvSpPr/>
          <p:nvPr/>
        </p:nvSpPr>
        <p:spPr bwMode="auto">
          <a:xfrm>
            <a:off x="8937626" y="4146550"/>
            <a:ext cx="1387475" cy="395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sv-SE" sz="1400">
                <a:solidFill>
                  <a:srgbClr val="000000"/>
                </a:solidFill>
                <a:latin typeface="Arial" charset="0"/>
                <a:ea typeface="ヒラギノ角ゴ Pro W3" pitchFamily="1" charset="-128"/>
              </a:rPr>
              <a:t>Rotorsak!</a:t>
            </a:r>
            <a:endParaRPr lang="sv-SE" sz="1400" dirty="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332" name="Höger 30"/>
          <p:cNvSpPr>
            <a:spLocks noChangeArrowheads="1"/>
          </p:cNvSpPr>
          <p:nvPr/>
        </p:nvSpPr>
        <p:spPr bwMode="auto">
          <a:xfrm>
            <a:off x="8731250" y="4164013"/>
            <a:ext cx="503238" cy="360362"/>
          </a:xfrm>
          <a:prstGeom prst="rightArrow">
            <a:avLst>
              <a:gd name="adj1" fmla="val 50000"/>
              <a:gd name="adj2" fmla="val 498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32" name="Uppåtvinklad 31"/>
          <p:cNvSpPr/>
          <p:nvPr/>
        </p:nvSpPr>
        <p:spPr bwMode="auto">
          <a:xfrm rot="5400000">
            <a:off x="4432301" y="4344989"/>
            <a:ext cx="447675" cy="720725"/>
          </a:xfrm>
          <a:prstGeom prst="bentUpArrow">
            <a:avLst>
              <a:gd name="adj1" fmla="val 31369"/>
              <a:gd name="adj2" fmla="val 40704"/>
              <a:gd name="adj3" fmla="val 407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334" name="Höger 38"/>
          <p:cNvSpPr>
            <a:spLocks noChangeArrowheads="1"/>
          </p:cNvSpPr>
          <p:nvPr/>
        </p:nvSpPr>
        <p:spPr bwMode="auto">
          <a:xfrm>
            <a:off x="7377114" y="3211513"/>
            <a:ext cx="504825" cy="360362"/>
          </a:xfrm>
          <a:prstGeom prst="rightArrow">
            <a:avLst>
              <a:gd name="adj1" fmla="val 50000"/>
              <a:gd name="adj2" fmla="val 5003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40" name="Ellips 39"/>
          <p:cNvSpPr/>
          <p:nvPr/>
        </p:nvSpPr>
        <p:spPr bwMode="auto">
          <a:xfrm>
            <a:off x="9034464" y="3194050"/>
            <a:ext cx="1387475" cy="3952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sv-SE" sz="1400">
                <a:solidFill>
                  <a:srgbClr val="000000"/>
                </a:solidFill>
                <a:latin typeface="Arial" charset="0"/>
                <a:ea typeface="ヒラギノ角ゴ Pro W3" pitchFamily="1" charset="-128"/>
              </a:rPr>
              <a:t>Rotorsak!</a:t>
            </a:r>
            <a:endParaRPr lang="sv-SE" sz="1400" dirty="0">
              <a:solidFill>
                <a:srgbClr val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336" name="Höger 40"/>
          <p:cNvSpPr>
            <a:spLocks noChangeArrowheads="1"/>
          </p:cNvSpPr>
          <p:nvPr/>
        </p:nvSpPr>
        <p:spPr bwMode="auto">
          <a:xfrm>
            <a:off x="8731250" y="3211513"/>
            <a:ext cx="503238" cy="360362"/>
          </a:xfrm>
          <a:prstGeom prst="rightArrow">
            <a:avLst>
              <a:gd name="adj1" fmla="val 50000"/>
              <a:gd name="adj2" fmla="val 498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42" name="Uppåtvinklad 41"/>
          <p:cNvSpPr/>
          <p:nvPr/>
        </p:nvSpPr>
        <p:spPr bwMode="auto">
          <a:xfrm rot="5400000">
            <a:off x="5872164" y="2967039"/>
            <a:ext cx="447675" cy="720725"/>
          </a:xfrm>
          <a:prstGeom prst="bentUpArrow">
            <a:avLst>
              <a:gd name="adj1" fmla="val 31369"/>
              <a:gd name="adj2" fmla="val 40704"/>
              <a:gd name="adj3" fmla="val 407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9" name="Uppåtvinklad 48"/>
          <p:cNvSpPr/>
          <p:nvPr/>
        </p:nvSpPr>
        <p:spPr bwMode="auto">
          <a:xfrm rot="5400000">
            <a:off x="7297739" y="3387726"/>
            <a:ext cx="447675" cy="720725"/>
          </a:xfrm>
          <a:prstGeom prst="bentUpArrow">
            <a:avLst>
              <a:gd name="adj1" fmla="val 31369"/>
              <a:gd name="adj2" fmla="val 40704"/>
              <a:gd name="adj3" fmla="val 407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089150" y="866291"/>
            <a:ext cx="7608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altLang="sv-SE" dirty="0"/>
              <a:t>Naturligtvis kan en ”Varför?-fråga” ha flera svar, i dessa fall grenar sig trädet. </a:t>
            </a:r>
          </a:p>
        </p:txBody>
      </p:sp>
    </p:spTree>
    <p:extLst>
      <p:ext uri="{BB962C8B-B14F-4D97-AF65-F5344CB8AC3E}">
        <p14:creationId xmlns:p14="http://schemas.microsoft.com/office/powerpoint/2010/main" val="179636051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llips 6"/>
          <p:cNvSpPr>
            <a:spLocks noChangeArrowheads="1"/>
          </p:cNvSpPr>
          <p:nvPr/>
        </p:nvSpPr>
        <p:spPr bwMode="auto">
          <a:xfrm>
            <a:off x="2441575" y="336550"/>
            <a:ext cx="6192838" cy="5032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sv-SE" altLang="sv-SE" sz="1800" b="1"/>
              <a:t>Patienten kom sent till röntgen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3935413" y="1287463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Transportören kunde inte köra patienten på utsatt tid</a:t>
            </a: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3954463" y="2381250"/>
            <a:ext cx="3167062" cy="64928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De var tvungna att hitta en fungerande rullstol</a:t>
            </a: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3935413" y="3476625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Den ordinarie var utsliten</a:t>
            </a:r>
          </a:p>
        </p:txBody>
      </p:sp>
      <p:sp>
        <p:nvSpPr>
          <p:cNvPr id="11" name="Rektangel med rundade hörn 10"/>
          <p:cNvSpPr/>
          <p:nvPr/>
        </p:nvSpPr>
        <p:spPr bwMode="auto">
          <a:xfrm>
            <a:off x="3935413" y="4572000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Den hade inte kontrollerats på länge</a:t>
            </a:r>
          </a:p>
        </p:txBody>
      </p:sp>
      <p:sp>
        <p:nvSpPr>
          <p:cNvPr id="12" name="Rektangel med rundade hörn 11"/>
          <p:cNvSpPr/>
          <p:nvPr/>
        </p:nvSpPr>
        <p:spPr bwMode="auto">
          <a:xfrm>
            <a:off x="3935413" y="5667375"/>
            <a:ext cx="3205162" cy="6477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/>
              <a:t>Personalen visste inte att den behövde kontrolleras</a:t>
            </a:r>
          </a:p>
        </p:txBody>
      </p:sp>
      <p:sp>
        <p:nvSpPr>
          <p:cNvPr id="53256" name="Ned 14"/>
          <p:cNvSpPr>
            <a:spLocks noChangeArrowheads="1"/>
          </p:cNvSpPr>
          <p:nvPr/>
        </p:nvSpPr>
        <p:spPr bwMode="auto">
          <a:xfrm>
            <a:off x="5289550" y="911226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57" name="Ned 15"/>
          <p:cNvSpPr>
            <a:spLocks noChangeArrowheads="1"/>
          </p:cNvSpPr>
          <p:nvPr/>
        </p:nvSpPr>
        <p:spPr bwMode="auto">
          <a:xfrm>
            <a:off x="5289550" y="2052639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58" name="Ned 16"/>
          <p:cNvSpPr>
            <a:spLocks noChangeArrowheads="1"/>
          </p:cNvSpPr>
          <p:nvPr/>
        </p:nvSpPr>
        <p:spPr bwMode="auto">
          <a:xfrm>
            <a:off x="5289550" y="3144839"/>
            <a:ext cx="496888" cy="25558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59" name="Ned 17"/>
          <p:cNvSpPr>
            <a:spLocks noChangeArrowheads="1"/>
          </p:cNvSpPr>
          <p:nvPr/>
        </p:nvSpPr>
        <p:spPr bwMode="auto">
          <a:xfrm>
            <a:off x="5289550" y="4206876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60" name="Ned 18"/>
          <p:cNvSpPr>
            <a:spLocks noChangeArrowheads="1"/>
          </p:cNvSpPr>
          <p:nvPr/>
        </p:nvSpPr>
        <p:spPr bwMode="auto">
          <a:xfrm>
            <a:off x="5289550" y="5297489"/>
            <a:ext cx="496888" cy="257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/>
          </a:p>
        </p:txBody>
      </p:sp>
      <p:sp>
        <p:nvSpPr>
          <p:cNvPr id="53261" name="Rektangel 19"/>
          <p:cNvSpPr>
            <a:spLocks noChangeArrowheads="1"/>
          </p:cNvSpPr>
          <p:nvPr/>
        </p:nvSpPr>
        <p:spPr bwMode="auto">
          <a:xfrm>
            <a:off x="7348538" y="873126"/>
            <a:ext cx="1268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2" name="Rektangel 20"/>
          <p:cNvSpPr>
            <a:spLocks noChangeArrowheads="1"/>
          </p:cNvSpPr>
          <p:nvPr/>
        </p:nvSpPr>
        <p:spPr bwMode="auto">
          <a:xfrm>
            <a:off x="7348538" y="2014538"/>
            <a:ext cx="1268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3" name="Rektangel 21"/>
          <p:cNvSpPr>
            <a:spLocks noChangeArrowheads="1"/>
          </p:cNvSpPr>
          <p:nvPr/>
        </p:nvSpPr>
        <p:spPr bwMode="auto">
          <a:xfrm>
            <a:off x="7348538" y="3079751"/>
            <a:ext cx="1268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4" name="Rektangel 22"/>
          <p:cNvSpPr>
            <a:spLocks noChangeArrowheads="1"/>
          </p:cNvSpPr>
          <p:nvPr/>
        </p:nvSpPr>
        <p:spPr bwMode="auto">
          <a:xfrm>
            <a:off x="7348538" y="4165601"/>
            <a:ext cx="1268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53265" name="Rektangel 23"/>
          <p:cNvSpPr>
            <a:spLocks noChangeArrowheads="1"/>
          </p:cNvSpPr>
          <p:nvPr/>
        </p:nvSpPr>
        <p:spPr bwMode="auto">
          <a:xfrm>
            <a:off x="7348538" y="5283201"/>
            <a:ext cx="1268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sv-SE" altLang="sv-SE" b="1" i="1"/>
              <a:t>Varför?</a:t>
            </a:r>
            <a:endParaRPr lang="sv-SE" altLang="sv-SE"/>
          </a:p>
        </p:txBody>
      </p:sp>
      <p:sp>
        <p:nvSpPr>
          <p:cNvPr id="2" name="Rektangel 1"/>
          <p:cNvSpPr/>
          <p:nvPr/>
        </p:nvSpPr>
        <p:spPr>
          <a:xfrm rot="18349775">
            <a:off x="1323562" y="2717410"/>
            <a:ext cx="2800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348594806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3928b8b-453e-486c-bac2-523e50e4bed8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71579248476348B1F0C70E499D97D8" ma:contentTypeVersion="12" ma:contentTypeDescription="Skapa ett nytt dokument." ma:contentTypeScope="" ma:versionID="05dcb9e59f8f0783634b706aab57eb2a">
  <xsd:schema xmlns:xsd="http://www.w3.org/2001/XMLSchema" xmlns:xs="http://www.w3.org/2001/XMLSchema" xmlns:p="http://schemas.microsoft.com/office/2006/metadata/properties" xmlns:ns2="3a259cbe-c65c-4c83-bf8d-5362fe146469" xmlns:ns3="a3928b8b-453e-486c-bac2-523e50e4bed8" targetNamespace="http://schemas.microsoft.com/office/2006/metadata/properties" ma:root="true" ma:fieldsID="2e0fdabc34e50ed99bfe2669661a4010" ns2:_="" ns3:_="">
    <xsd:import namespace="3a259cbe-c65c-4c83-bf8d-5362fe146469"/>
    <xsd:import namespace="a3928b8b-453e-486c-bac2-523e50e4be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59cbe-c65c-4c83-bf8d-5362fe1464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28b8b-453e-486c-bac2-523e50e4be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80AD26-2BBA-4F8D-A846-D24DA55A825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3928b8b-453e-486c-bac2-523e50e4bed8"/>
    <ds:schemaRef ds:uri="3a259cbe-c65c-4c83-bf8d-5362fe14646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091842-DBF0-4EBE-AF69-65626B1FA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59cbe-c65c-4c83-bf8d-5362fe146469"/>
    <ds:schemaRef ds:uri="a3928b8b-453e-486c-bac2-523e50e4be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rs-powerpointmall-191010</Template>
  <TotalTime>0</TotalTime>
  <Words>305</Words>
  <Application>Microsoft Office PowerPoint</Application>
  <PresentationFormat>Bredbild</PresentationFormat>
  <Paragraphs>62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ヒラギノ角ゴ Pro W3</vt:lpstr>
      <vt:lpstr>Region Skåne</vt:lpstr>
      <vt:lpstr>Problemlösning   Metod: 5 varför?  - ett enkelt och handfast sätt att hitta rotorsaker</vt:lpstr>
      <vt:lpstr>Metoden ”5 varför?” </vt:lpstr>
      <vt:lpstr>Vad är viktigt att tänka på när man använder 5 varför?</vt:lpstr>
      <vt:lpstr>5 Varför? – 3 aspekter </vt:lpstr>
      <vt:lpstr>PowerPoint-presentation</vt:lpstr>
      <vt:lpstr>5 Varför? -trädet</vt:lpstr>
      <vt:lpstr>PowerPoint-presentation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Namn på verktyg</dc:title>
  <dc:creator>Nord-Schönbeck Rasmus</dc:creator>
  <cp:lastModifiedBy>Varga Claudia</cp:lastModifiedBy>
  <cp:revision>147</cp:revision>
  <dcterms:created xsi:type="dcterms:W3CDTF">2020-04-27T10:41:33Z</dcterms:created>
  <dcterms:modified xsi:type="dcterms:W3CDTF">2020-06-03T11:30:10Z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0x0101009871579248476348B1F0C70E499D97D8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