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5" r:id="rId7"/>
  </p:sldMasterIdLst>
  <p:notesMasterIdLst>
    <p:notesMasterId r:id="rId13"/>
  </p:notesMasterIdLst>
  <p:sldIdLst>
    <p:sldId id="498" r:id="rId8"/>
    <p:sldId id="500" r:id="rId9"/>
    <p:sldId id="501" r:id="rId10"/>
    <p:sldId id="492" r:id="rId11"/>
    <p:sldId id="490" r:id="rId12"/>
  </p:sldIdLst>
  <p:sldSz cx="12192000" cy="6858000"/>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845" userDrawn="1">
          <p15:clr>
            <a:srgbClr val="A4A3A4"/>
          </p15:clr>
        </p15:guide>
        <p15:guide id="2" orient="horz" pos="1200">
          <p15:clr>
            <a:srgbClr val="A4A3A4"/>
          </p15:clr>
        </p15:guide>
        <p15:guide id="3" orient="horz" pos="3504">
          <p15:clr>
            <a:srgbClr val="A4A3A4"/>
          </p15:clr>
        </p15:guide>
        <p15:guide id="4" pos="576">
          <p15:clr>
            <a:srgbClr val="A4A3A4"/>
          </p15:clr>
        </p15:guide>
        <p15:guide id="5" pos="6656">
          <p15:clr>
            <a:srgbClr val="A4A3A4"/>
          </p15:clr>
        </p15:guide>
        <p15:guide id="6" pos="3712">
          <p15:clr>
            <a:srgbClr val="A4A3A4"/>
          </p15:clr>
        </p15:guide>
        <p15:guide id="7" pos="338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79F"/>
    <a:srgbClr val="2D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llanmörkt format 1 - Dekorfär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75816" autoAdjust="0"/>
  </p:normalViewPr>
  <p:slideViewPr>
    <p:cSldViewPr showGuides="1">
      <p:cViewPr varScale="1">
        <p:scale>
          <a:sx n="51" d="100"/>
          <a:sy n="51" d="100"/>
        </p:scale>
        <p:origin x="68" y="352"/>
      </p:cViewPr>
      <p:guideLst>
        <p:guide orient="horz" pos="845"/>
        <p:guide orient="horz" pos="1200"/>
        <p:guide orient="horz" pos="3504"/>
        <p:guide pos="576"/>
        <p:guide pos="6656"/>
        <p:guide pos="3712"/>
        <p:guide pos="338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20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7A5C9E-71D2-456C-B69B-103A70B9BC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2225F70E-F960-41E0-BEE6-2CE6F8FA11F1}">
      <dgm:prSet/>
      <dgm:spPr/>
      <dgm:t>
        <a:bodyPr/>
        <a:lstStyle/>
        <a:p>
          <a:pPr rtl="0"/>
          <a:r>
            <a:rPr lang="sv-SE" b="1">
              <a:solidFill>
                <a:schemeClr val="tx1"/>
              </a:solidFill>
            </a:rPr>
            <a:t>Specifikt</a:t>
          </a:r>
          <a:endParaRPr lang="sv-SE">
            <a:solidFill>
              <a:schemeClr val="tx1"/>
            </a:solidFill>
          </a:endParaRPr>
        </a:p>
      </dgm:t>
    </dgm:pt>
    <dgm:pt modelId="{3DB75E4E-13B7-434E-BFC5-611EAB6D0463}" type="parTrans" cxnId="{CB66F3A5-8267-4A48-8C4E-967CCDBD5DB6}">
      <dgm:prSet/>
      <dgm:spPr/>
      <dgm:t>
        <a:bodyPr/>
        <a:lstStyle/>
        <a:p>
          <a:endParaRPr lang="sv-SE">
            <a:solidFill>
              <a:schemeClr val="tx1"/>
            </a:solidFill>
          </a:endParaRPr>
        </a:p>
      </dgm:t>
    </dgm:pt>
    <dgm:pt modelId="{21F3A255-9243-49E1-8A20-F3C78949FB05}" type="sibTrans" cxnId="{CB66F3A5-8267-4A48-8C4E-967CCDBD5DB6}">
      <dgm:prSet/>
      <dgm:spPr/>
      <dgm:t>
        <a:bodyPr/>
        <a:lstStyle/>
        <a:p>
          <a:endParaRPr lang="sv-SE">
            <a:solidFill>
              <a:schemeClr val="tx1"/>
            </a:solidFill>
          </a:endParaRPr>
        </a:p>
      </dgm:t>
    </dgm:pt>
    <dgm:pt modelId="{3313118F-73F7-4A36-B947-EDD0875A5B4F}">
      <dgm:prSet/>
      <dgm:spPr/>
      <dgm:t>
        <a:bodyPr/>
        <a:lstStyle/>
        <a:p>
          <a:pPr rtl="0"/>
          <a:r>
            <a:rPr lang="sv-SE" dirty="0">
              <a:solidFill>
                <a:schemeClr val="tx1"/>
              </a:solidFill>
            </a:rPr>
            <a:t>Det ska vara tydligt och avgränsat vad som ska, målet ska inte gå att misstolka och man ska veta när man uppnått målet. Målet ska kunna svara på ”VAD”, ”VEM”, ”VAR” </a:t>
          </a:r>
          <a:r>
            <a:rPr lang="sv-SE" dirty="0" err="1">
              <a:solidFill>
                <a:schemeClr val="tx1"/>
              </a:solidFill>
            </a:rPr>
            <a:t>etc</a:t>
          </a:r>
          <a:endParaRPr lang="sv-SE" dirty="0">
            <a:solidFill>
              <a:schemeClr val="tx1"/>
            </a:solidFill>
          </a:endParaRPr>
        </a:p>
      </dgm:t>
    </dgm:pt>
    <dgm:pt modelId="{4DAF65B0-DDB6-4970-A5E3-7DD0A1FBEFC1}" type="parTrans" cxnId="{BCF9BB02-23FD-4229-B46F-07C3F6384C13}">
      <dgm:prSet/>
      <dgm:spPr/>
      <dgm:t>
        <a:bodyPr/>
        <a:lstStyle/>
        <a:p>
          <a:endParaRPr lang="sv-SE">
            <a:solidFill>
              <a:schemeClr val="tx1"/>
            </a:solidFill>
          </a:endParaRPr>
        </a:p>
      </dgm:t>
    </dgm:pt>
    <dgm:pt modelId="{62D5F8CE-3937-4375-B909-E8061A8932B1}" type="sibTrans" cxnId="{BCF9BB02-23FD-4229-B46F-07C3F6384C13}">
      <dgm:prSet/>
      <dgm:spPr/>
      <dgm:t>
        <a:bodyPr/>
        <a:lstStyle/>
        <a:p>
          <a:endParaRPr lang="sv-SE">
            <a:solidFill>
              <a:schemeClr val="tx1"/>
            </a:solidFill>
          </a:endParaRPr>
        </a:p>
      </dgm:t>
    </dgm:pt>
    <dgm:pt modelId="{2451F9F6-05D8-4488-81D6-0A9463654676}">
      <dgm:prSet/>
      <dgm:spPr/>
      <dgm:t>
        <a:bodyPr/>
        <a:lstStyle/>
        <a:p>
          <a:pPr rtl="0"/>
          <a:r>
            <a:rPr lang="sv-SE" b="1">
              <a:solidFill>
                <a:schemeClr val="tx1"/>
              </a:solidFill>
            </a:rPr>
            <a:t>Mätbart</a:t>
          </a:r>
          <a:endParaRPr lang="sv-SE">
            <a:solidFill>
              <a:schemeClr val="tx1"/>
            </a:solidFill>
          </a:endParaRPr>
        </a:p>
      </dgm:t>
    </dgm:pt>
    <dgm:pt modelId="{65AF54A3-9057-47C3-8B35-08A60E8D4200}" type="parTrans" cxnId="{6FCF8085-E283-443C-AC7D-C3C4B31C6B0A}">
      <dgm:prSet/>
      <dgm:spPr/>
      <dgm:t>
        <a:bodyPr/>
        <a:lstStyle/>
        <a:p>
          <a:endParaRPr lang="sv-SE">
            <a:solidFill>
              <a:schemeClr val="tx1"/>
            </a:solidFill>
          </a:endParaRPr>
        </a:p>
      </dgm:t>
    </dgm:pt>
    <dgm:pt modelId="{14BCDFC2-8898-49FD-A0F4-D4BCA43C0F45}" type="sibTrans" cxnId="{6FCF8085-E283-443C-AC7D-C3C4B31C6B0A}">
      <dgm:prSet/>
      <dgm:spPr/>
      <dgm:t>
        <a:bodyPr/>
        <a:lstStyle/>
        <a:p>
          <a:endParaRPr lang="sv-SE">
            <a:solidFill>
              <a:schemeClr val="tx1"/>
            </a:solidFill>
          </a:endParaRPr>
        </a:p>
      </dgm:t>
    </dgm:pt>
    <dgm:pt modelId="{9E32F293-EBC7-4250-8B8E-C83AAEF611D4}">
      <dgm:prSet/>
      <dgm:spPr/>
      <dgm:t>
        <a:bodyPr/>
        <a:lstStyle/>
        <a:p>
          <a:pPr rtl="0"/>
          <a:r>
            <a:rPr lang="sv-SE" dirty="0">
              <a:solidFill>
                <a:schemeClr val="tx1"/>
              </a:solidFill>
            </a:rPr>
            <a:t>Målet ska kunna verifieras med mätningar, ex kostnad, tid, kvalitet, upplevd nöjdhet,  etc. hur vet jag när jag nått målet? Hur mycket, hur många? Inte bara bättre utan hur mycket bättre…</a:t>
          </a:r>
        </a:p>
      </dgm:t>
    </dgm:pt>
    <dgm:pt modelId="{C7A29E9A-9D43-4A14-BAC9-2F9D8B1C2AD5}" type="parTrans" cxnId="{936B0738-37B3-4C70-B438-BB6B12B33991}">
      <dgm:prSet/>
      <dgm:spPr/>
      <dgm:t>
        <a:bodyPr/>
        <a:lstStyle/>
        <a:p>
          <a:endParaRPr lang="sv-SE">
            <a:solidFill>
              <a:schemeClr val="tx1"/>
            </a:solidFill>
          </a:endParaRPr>
        </a:p>
      </dgm:t>
    </dgm:pt>
    <dgm:pt modelId="{D3A77335-5F4F-4A85-9A84-F0CD31E53A5D}" type="sibTrans" cxnId="{936B0738-37B3-4C70-B438-BB6B12B33991}">
      <dgm:prSet/>
      <dgm:spPr/>
      <dgm:t>
        <a:bodyPr/>
        <a:lstStyle/>
        <a:p>
          <a:endParaRPr lang="sv-SE">
            <a:solidFill>
              <a:schemeClr val="tx1"/>
            </a:solidFill>
          </a:endParaRPr>
        </a:p>
      </dgm:t>
    </dgm:pt>
    <dgm:pt modelId="{48641239-2BF0-41C6-AFBD-EDBC6F5D7929}">
      <dgm:prSet/>
      <dgm:spPr/>
      <dgm:t>
        <a:bodyPr/>
        <a:lstStyle/>
        <a:p>
          <a:pPr rtl="0"/>
          <a:r>
            <a:rPr lang="sv-SE" b="1">
              <a:solidFill>
                <a:schemeClr val="tx1"/>
              </a:solidFill>
            </a:rPr>
            <a:t>Accepterat</a:t>
          </a:r>
          <a:endParaRPr lang="sv-SE">
            <a:solidFill>
              <a:schemeClr val="tx1"/>
            </a:solidFill>
          </a:endParaRPr>
        </a:p>
      </dgm:t>
    </dgm:pt>
    <dgm:pt modelId="{7275017F-AF8B-4E7E-9108-2E0D05B9A925}" type="parTrans" cxnId="{424589BD-A689-4F6E-9C2A-67BBFA408938}">
      <dgm:prSet/>
      <dgm:spPr/>
      <dgm:t>
        <a:bodyPr/>
        <a:lstStyle/>
        <a:p>
          <a:endParaRPr lang="sv-SE">
            <a:solidFill>
              <a:schemeClr val="tx1"/>
            </a:solidFill>
          </a:endParaRPr>
        </a:p>
      </dgm:t>
    </dgm:pt>
    <dgm:pt modelId="{F30B67DB-EDA4-496D-9E72-0BD807FFBFE7}" type="sibTrans" cxnId="{424589BD-A689-4F6E-9C2A-67BBFA408938}">
      <dgm:prSet/>
      <dgm:spPr/>
      <dgm:t>
        <a:bodyPr/>
        <a:lstStyle/>
        <a:p>
          <a:endParaRPr lang="sv-SE">
            <a:solidFill>
              <a:schemeClr val="tx1"/>
            </a:solidFill>
          </a:endParaRPr>
        </a:p>
      </dgm:t>
    </dgm:pt>
    <dgm:pt modelId="{EDA878E6-FFBC-462C-9148-EEA861EE3284}">
      <dgm:prSet/>
      <dgm:spPr/>
      <dgm:t>
        <a:bodyPr/>
        <a:lstStyle/>
        <a:p>
          <a:pPr rtl="0"/>
          <a:r>
            <a:rPr lang="sv-SE" dirty="0">
              <a:solidFill>
                <a:schemeClr val="tx1"/>
              </a:solidFill>
            </a:rPr>
            <a:t>Målet ska vara relevant och förståeligt av de som deltar men även av de som påverkas</a:t>
          </a:r>
        </a:p>
      </dgm:t>
    </dgm:pt>
    <dgm:pt modelId="{FCCA6DC1-4A0A-4BB4-9BFD-AC1DDA85A0EB}" type="parTrans" cxnId="{9C9ACE2A-2B35-4DAB-A608-FDAB84473E12}">
      <dgm:prSet/>
      <dgm:spPr/>
      <dgm:t>
        <a:bodyPr/>
        <a:lstStyle/>
        <a:p>
          <a:endParaRPr lang="sv-SE">
            <a:solidFill>
              <a:schemeClr val="tx1"/>
            </a:solidFill>
          </a:endParaRPr>
        </a:p>
      </dgm:t>
    </dgm:pt>
    <dgm:pt modelId="{1161844F-98F4-4296-8DC6-A868EEC24953}" type="sibTrans" cxnId="{9C9ACE2A-2B35-4DAB-A608-FDAB84473E12}">
      <dgm:prSet/>
      <dgm:spPr/>
      <dgm:t>
        <a:bodyPr/>
        <a:lstStyle/>
        <a:p>
          <a:endParaRPr lang="sv-SE">
            <a:solidFill>
              <a:schemeClr val="tx1"/>
            </a:solidFill>
          </a:endParaRPr>
        </a:p>
      </dgm:t>
    </dgm:pt>
    <dgm:pt modelId="{EAF50AC9-5734-4D46-9B25-BB400E2548E5}">
      <dgm:prSet/>
      <dgm:spPr/>
      <dgm:t>
        <a:bodyPr/>
        <a:lstStyle/>
        <a:p>
          <a:pPr rtl="0"/>
          <a:r>
            <a:rPr lang="sv-SE" b="1">
              <a:solidFill>
                <a:schemeClr val="tx1"/>
              </a:solidFill>
            </a:rPr>
            <a:t>Realistiskt</a:t>
          </a:r>
          <a:endParaRPr lang="sv-SE">
            <a:solidFill>
              <a:schemeClr val="tx1"/>
            </a:solidFill>
          </a:endParaRPr>
        </a:p>
      </dgm:t>
    </dgm:pt>
    <dgm:pt modelId="{1B0BFFA3-9C04-49D6-8258-A74951B8CB5D}" type="parTrans" cxnId="{F75793F6-521A-4EAE-9A38-C06EBC89E552}">
      <dgm:prSet/>
      <dgm:spPr/>
      <dgm:t>
        <a:bodyPr/>
        <a:lstStyle/>
        <a:p>
          <a:endParaRPr lang="sv-SE">
            <a:solidFill>
              <a:schemeClr val="tx1"/>
            </a:solidFill>
          </a:endParaRPr>
        </a:p>
      </dgm:t>
    </dgm:pt>
    <dgm:pt modelId="{2786995B-C779-4625-B770-AACE1EA97AFF}" type="sibTrans" cxnId="{F75793F6-521A-4EAE-9A38-C06EBC89E552}">
      <dgm:prSet/>
      <dgm:spPr/>
      <dgm:t>
        <a:bodyPr/>
        <a:lstStyle/>
        <a:p>
          <a:endParaRPr lang="sv-SE">
            <a:solidFill>
              <a:schemeClr val="tx1"/>
            </a:solidFill>
          </a:endParaRPr>
        </a:p>
      </dgm:t>
    </dgm:pt>
    <dgm:pt modelId="{A5BB26F8-BD16-4F22-98C0-EF4B44EBE4DB}">
      <dgm:prSet/>
      <dgm:spPr/>
      <dgm:t>
        <a:bodyPr/>
        <a:lstStyle/>
        <a:p>
          <a:pPr rtl="0"/>
          <a:r>
            <a:rPr lang="sv-SE" dirty="0">
              <a:solidFill>
                <a:schemeClr val="tx1"/>
              </a:solidFill>
            </a:rPr>
            <a:t>Det ska vara möjligt att uppnå målet och att uppnå det utan andra mål blir lidande. det ska kännas troligt att vi ska kunna lyckas nå dit med rimliga insatser</a:t>
          </a:r>
        </a:p>
      </dgm:t>
    </dgm:pt>
    <dgm:pt modelId="{16D9F2E2-5B9E-4E5F-A1EE-9E296826648F}" type="parTrans" cxnId="{3261CF37-D78E-4A1B-8ADE-32FF215C2C6B}">
      <dgm:prSet/>
      <dgm:spPr/>
      <dgm:t>
        <a:bodyPr/>
        <a:lstStyle/>
        <a:p>
          <a:endParaRPr lang="sv-SE">
            <a:solidFill>
              <a:schemeClr val="tx1"/>
            </a:solidFill>
          </a:endParaRPr>
        </a:p>
      </dgm:t>
    </dgm:pt>
    <dgm:pt modelId="{DF5A831D-4106-44CB-B08A-6F4201763322}" type="sibTrans" cxnId="{3261CF37-D78E-4A1B-8ADE-32FF215C2C6B}">
      <dgm:prSet/>
      <dgm:spPr/>
      <dgm:t>
        <a:bodyPr/>
        <a:lstStyle/>
        <a:p>
          <a:endParaRPr lang="sv-SE">
            <a:solidFill>
              <a:schemeClr val="tx1"/>
            </a:solidFill>
          </a:endParaRPr>
        </a:p>
      </dgm:t>
    </dgm:pt>
    <dgm:pt modelId="{5F78B5D7-40F0-4DC9-94C9-8085A608336E}">
      <dgm:prSet/>
      <dgm:spPr/>
      <dgm:t>
        <a:bodyPr/>
        <a:lstStyle/>
        <a:p>
          <a:pPr rtl="0"/>
          <a:r>
            <a:rPr lang="sv-SE" b="1">
              <a:solidFill>
                <a:schemeClr val="tx1"/>
              </a:solidFill>
            </a:rPr>
            <a:t>Tidssatt</a:t>
          </a:r>
          <a:endParaRPr lang="sv-SE">
            <a:solidFill>
              <a:schemeClr val="tx1"/>
            </a:solidFill>
          </a:endParaRPr>
        </a:p>
      </dgm:t>
    </dgm:pt>
    <dgm:pt modelId="{3CFF0FAA-DD7E-4B8A-8E4C-7642C14F3923}" type="parTrans" cxnId="{C6D20AD3-D626-4510-AB2A-A2CBE0CB67BF}">
      <dgm:prSet/>
      <dgm:spPr/>
      <dgm:t>
        <a:bodyPr/>
        <a:lstStyle/>
        <a:p>
          <a:endParaRPr lang="sv-SE">
            <a:solidFill>
              <a:schemeClr val="tx1"/>
            </a:solidFill>
          </a:endParaRPr>
        </a:p>
      </dgm:t>
    </dgm:pt>
    <dgm:pt modelId="{9349781D-27FA-4CBE-A1E9-D4515D5584F7}" type="sibTrans" cxnId="{C6D20AD3-D626-4510-AB2A-A2CBE0CB67BF}">
      <dgm:prSet/>
      <dgm:spPr/>
      <dgm:t>
        <a:bodyPr/>
        <a:lstStyle/>
        <a:p>
          <a:endParaRPr lang="sv-SE">
            <a:solidFill>
              <a:schemeClr val="tx1"/>
            </a:solidFill>
          </a:endParaRPr>
        </a:p>
      </dgm:t>
    </dgm:pt>
    <dgm:pt modelId="{69E96C59-6BFF-4965-AE67-7DD27C02AB36}">
      <dgm:prSet/>
      <dgm:spPr/>
      <dgm:t>
        <a:bodyPr/>
        <a:lstStyle/>
        <a:p>
          <a:pPr rtl="0"/>
          <a:r>
            <a:rPr lang="sv-SE" dirty="0">
              <a:solidFill>
                <a:schemeClr val="tx1"/>
              </a:solidFill>
            </a:rPr>
            <a:t>Det ska finnas en tydlig tidsangivelse för NÄR målet ska vara uppfyllt.</a:t>
          </a:r>
        </a:p>
      </dgm:t>
    </dgm:pt>
    <dgm:pt modelId="{45815F03-4267-4F92-8C7D-0C4DE367A8BA}" type="parTrans" cxnId="{3E4280B8-C032-4785-B661-4737D6CBAEE5}">
      <dgm:prSet/>
      <dgm:spPr/>
      <dgm:t>
        <a:bodyPr/>
        <a:lstStyle/>
        <a:p>
          <a:endParaRPr lang="sv-SE">
            <a:solidFill>
              <a:schemeClr val="tx1"/>
            </a:solidFill>
          </a:endParaRPr>
        </a:p>
      </dgm:t>
    </dgm:pt>
    <dgm:pt modelId="{B65F66AF-7CFF-4647-BF6A-DB292E621161}" type="sibTrans" cxnId="{3E4280B8-C032-4785-B661-4737D6CBAEE5}">
      <dgm:prSet/>
      <dgm:spPr/>
      <dgm:t>
        <a:bodyPr/>
        <a:lstStyle/>
        <a:p>
          <a:endParaRPr lang="sv-SE">
            <a:solidFill>
              <a:schemeClr val="tx1"/>
            </a:solidFill>
          </a:endParaRPr>
        </a:p>
      </dgm:t>
    </dgm:pt>
    <dgm:pt modelId="{BF0990DE-A1C5-4624-9935-AA6DC6393ECB}" type="pres">
      <dgm:prSet presAssocID="{EB7A5C9E-71D2-456C-B69B-103A70B9BCD7}" presName="linear" presStyleCnt="0">
        <dgm:presLayoutVars>
          <dgm:animLvl val="lvl"/>
          <dgm:resizeHandles val="exact"/>
        </dgm:presLayoutVars>
      </dgm:prSet>
      <dgm:spPr/>
    </dgm:pt>
    <dgm:pt modelId="{3231FA4B-47B3-4E97-90CD-5670CB101B10}" type="pres">
      <dgm:prSet presAssocID="{2225F70E-F960-41E0-BEE6-2CE6F8FA11F1}" presName="parentText" presStyleLbl="node1" presStyleIdx="0" presStyleCnt="5">
        <dgm:presLayoutVars>
          <dgm:chMax val="0"/>
          <dgm:bulletEnabled val="1"/>
        </dgm:presLayoutVars>
      </dgm:prSet>
      <dgm:spPr/>
    </dgm:pt>
    <dgm:pt modelId="{75EA1497-54FF-485E-B249-3978DC381FA7}" type="pres">
      <dgm:prSet presAssocID="{2225F70E-F960-41E0-BEE6-2CE6F8FA11F1}" presName="childText" presStyleLbl="revTx" presStyleIdx="0" presStyleCnt="5">
        <dgm:presLayoutVars>
          <dgm:bulletEnabled val="1"/>
        </dgm:presLayoutVars>
      </dgm:prSet>
      <dgm:spPr/>
    </dgm:pt>
    <dgm:pt modelId="{72F94BF3-3111-45E9-901B-F0B45DCB886F}" type="pres">
      <dgm:prSet presAssocID="{2451F9F6-05D8-4488-81D6-0A9463654676}" presName="parentText" presStyleLbl="node1" presStyleIdx="1" presStyleCnt="5">
        <dgm:presLayoutVars>
          <dgm:chMax val="0"/>
          <dgm:bulletEnabled val="1"/>
        </dgm:presLayoutVars>
      </dgm:prSet>
      <dgm:spPr/>
    </dgm:pt>
    <dgm:pt modelId="{88759CA9-F410-44CD-A0C4-9861DD48EF51}" type="pres">
      <dgm:prSet presAssocID="{2451F9F6-05D8-4488-81D6-0A9463654676}" presName="childText" presStyleLbl="revTx" presStyleIdx="1" presStyleCnt="5">
        <dgm:presLayoutVars>
          <dgm:bulletEnabled val="1"/>
        </dgm:presLayoutVars>
      </dgm:prSet>
      <dgm:spPr/>
    </dgm:pt>
    <dgm:pt modelId="{777ECC0E-4519-423E-92B6-A5CD1601AE1A}" type="pres">
      <dgm:prSet presAssocID="{48641239-2BF0-41C6-AFBD-EDBC6F5D7929}" presName="parentText" presStyleLbl="node1" presStyleIdx="2" presStyleCnt="5">
        <dgm:presLayoutVars>
          <dgm:chMax val="0"/>
          <dgm:bulletEnabled val="1"/>
        </dgm:presLayoutVars>
      </dgm:prSet>
      <dgm:spPr/>
    </dgm:pt>
    <dgm:pt modelId="{AE383FF4-1281-43F8-93CC-30912386604E}" type="pres">
      <dgm:prSet presAssocID="{48641239-2BF0-41C6-AFBD-EDBC6F5D7929}" presName="childText" presStyleLbl="revTx" presStyleIdx="2" presStyleCnt="5">
        <dgm:presLayoutVars>
          <dgm:bulletEnabled val="1"/>
        </dgm:presLayoutVars>
      </dgm:prSet>
      <dgm:spPr/>
    </dgm:pt>
    <dgm:pt modelId="{1C4FCFDC-9BDE-4C38-B5F1-72DD5D051E42}" type="pres">
      <dgm:prSet presAssocID="{EAF50AC9-5734-4D46-9B25-BB400E2548E5}" presName="parentText" presStyleLbl="node1" presStyleIdx="3" presStyleCnt="5">
        <dgm:presLayoutVars>
          <dgm:chMax val="0"/>
          <dgm:bulletEnabled val="1"/>
        </dgm:presLayoutVars>
      </dgm:prSet>
      <dgm:spPr/>
    </dgm:pt>
    <dgm:pt modelId="{5BC37FE2-AD3F-43B5-BC9E-B97A87E87488}" type="pres">
      <dgm:prSet presAssocID="{EAF50AC9-5734-4D46-9B25-BB400E2548E5}" presName="childText" presStyleLbl="revTx" presStyleIdx="3" presStyleCnt="5">
        <dgm:presLayoutVars>
          <dgm:bulletEnabled val="1"/>
        </dgm:presLayoutVars>
      </dgm:prSet>
      <dgm:spPr/>
    </dgm:pt>
    <dgm:pt modelId="{3CF1F4C0-4E56-43AF-AAD5-8503326CE251}" type="pres">
      <dgm:prSet presAssocID="{5F78B5D7-40F0-4DC9-94C9-8085A608336E}" presName="parentText" presStyleLbl="node1" presStyleIdx="4" presStyleCnt="5">
        <dgm:presLayoutVars>
          <dgm:chMax val="0"/>
          <dgm:bulletEnabled val="1"/>
        </dgm:presLayoutVars>
      </dgm:prSet>
      <dgm:spPr/>
    </dgm:pt>
    <dgm:pt modelId="{D02D3962-DFE6-4FC7-8DEA-18DB57DEC8A0}" type="pres">
      <dgm:prSet presAssocID="{5F78B5D7-40F0-4DC9-94C9-8085A608336E}" presName="childText" presStyleLbl="revTx" presStyleIdx="4" presStyleCnt="5">
        <dgm:presLayoutVars>
          <dgm:bulletEnabled val="1"/>
        </dgm:presLayoutVars>
      </dgm:prSet>
      <dgm:spPr/>
    </dgm:pt>
  </dgm:ptLst>
  <dgm:cxnLst>
    <dgm:cxn modelId="{BCF9BB02-23FD-4229-B46F-07C3F6384C13}" srcId="{2225F70E-F960-41E0-BEE6-2CE6F8FA11F1}" destId="{3313118F-73F7-4A36-B947-EDD0875A5B4F}" srcOrd="0" destOrd="0" parTransId="{4DAF65B0-DDB6-4970-A5E3-7DD0A1FBEFC1}" sibTransId="{62D5F8CE-3937-4375-B909-E8061A8932B1}"/>
    <dgm:cxn modelId="{9C9ACE2A-2B35-4DAB-A608-FDAB84473E12}" srcId="{48641239-2BF0-41C6-AFBD-EDBC6F5D7929}" destId="{EDA878E6-FFBC-462C-9148-EEA861EE3284}" srcOrd="0" destOrd="0" parTransId="{FCCA6DC1-4A0A-4BB4-9BFD-AC1DDA85A0EB}" sibTransId="{1161844F-98F4-4296-8DC6-A868EEC24953}"/>
    <dgm:cxn modelId="{0CD4292E-AD8F-4F5F-B357-CEA4DE1BEF65}" type="presOf" srcId="{2225F70E-F960-41E0-BEE6-2CE6F8FA11F1}" destId="{3231FA4B-47B3-4E97-90CD-5670CB101B10}" srcOrd="0" destOrd="0" presId="urn:microsoft.com/office/officeart/2005/8/layout/vList2"/>
    <dgm:cxn modelId="{D8666930-6B8E-4F46-ADD3-54B9C1075AC1}" type="presOf" srcId="{69E96C59-6BFF-4965-AE67-7DD27C02AB36}" destId="{D02D3962-DFE6-4FC7-8DEA-18DB57DEC8A0}" srcOrd="0" destOrd="0" presId="urn:microsoft.com/office/officeart/2005/8/layout/vList2"/>
    <dgm:cxn modelId="{B8FBE333-A3DF-4731-9A37-C5787B472B13}" type="presOf" srcId="{3313118F-73F7-4A36-B947-EDD0875A5B4F}" destId="{75EA1497-54FF-485E-B249-3978DC381FA7}" srcOrd="0" destOrd="0" presId="urn:microsoft.com/office/officeart/2005/8/layout/vList2"/>
    <dgm:cxn modelId="{3261CF37-D78E-4A1B-8ADE-32FF215C2C6B}" srcId="{EAF50AC9-5734-4D46-9B25-BB400E2548E5}" destId="{A5BB26F8-BD16-4F22-98C0-EF4B44EBE4DB}" srcOrd="0" destOrd="0" parTransId="{16D9F2E2-5B9E-4E5F-A1EE-9E296826648F}" sibTransId="{DF5A831D-4106-44CB-B08A-6F4201763322}"/>
    <dgm:cxn modelId="{936B0738-37B3-4C70-B438-BB6B12B33991}" srcId="{2451F9F6-05D8-4488-81D6-0A9463654676}" destId="{9E32F293-EBC7-4250-8B8E-C83AAEF611D4}" srcOrd="0" destOrd="0" parTransId="{C7A29E9A-9D43-4A14-BAC9-2F9D8B1C2AD5}" sibTransId="{D3A77335-5F4F-4A85-9A84-F0CD31E53A5D}"/>
    <dgm:cxn modelId="{2FB8504F-1D86-424D-A417-EF36D297C33F}" type="presOf" srcId="{EB7A5C9E-71D2-456C-B69B-103A70B9BCD7}" destId="{BF0990DE-A1C5-4624-9935-AA6DC6393ECB}" srcOrd="0" destOrd="0" presId="urn:microsoft.com/office/officeart/2005/8/layout/vList2"/>
    <dgm:cxn modelId="{02EDF07B-DB85-45D4-A831-0284AD917A4C}" type="presOf" srcId="{EDA878E6-FFBC-462C-9148-EEA861EE3284}" destId="{AE383FF4-1281-43F8-93CC-30912386604E}" srcOrd="0" destOrd="0" presId="urn:microsoft.com/office/officeart/2005/8/layout/vList2"/>
    <dgm:cxn modelId="{2B4BD283-FC1D-4C8D-B2E0-C3EB57649A32}" type="presOf" srcId="{A5BB26F8-BD16-4F22-98C0-EF4B44EBE4DB}" destId="{5BC37FE2-AD3F-43B5-BC9E-B97A87E87488}" srcOrd="0" destOrd="0" presId="urn:microsoft.com/office/officeart/2005/8/layout/vList2"/>
    <dgm:cxn modelId="{6FCF8085-E283-443C-AC7D-C3C4B31C6B0A}" srcId="{EB7A5C9E-71D2-456C-B69B-103A70B9BCD7}" destId="{2451F9F6-05D8-4488-81D6-0A9463654676}" srcOrd="1" destOrd="0" parTransId="{65AF54A3-9057-47C3-8B35-08A60E8D4200}" sibTransId="{14BCDFC2-8898-49FD-A0F4-D4BCA43C0F45}"/>
    <dgm:cxn modelId="{2651A386-8F3E-4413-8F59-C9AD126CE1DD}" type="presOf" srcId="{5F78B5D7-40F0-4DC9-94C9-8085A608336E}" destId="{3CF1F4C0-4E56-43AF-AAD5-8503326CE251}" srcOrd="0" destOrd="0" presId="urn:microsoft.com/office/officeart/2005/8/layout/vList2"/>
    <dgm:cxn modelId="{9E7A868D-0527-424F-AAB9-FF7A37D1B1E8}" type="presOf" srcId="{EAF50AC9-5734-4D46-9B25-BB400E2548E5}" destId="{1C4FCFDC-9BDE-4C38-B5F1-72DD5D051E42}" srcOrd="0" destOrd="0" presId="urn:microsoft.com/office/officeart/2005/8/layout/vList2"/>
    <dgm:cxn modelId="{F140099B-DCD7-46F4-9DBC-9AD756380952}" type="presOf" srcId="{48641239-2BF0-41C6-AFBD-EDBC6F5D7929}" destId="{777ECC0E-4519-423E-92B6-A5CD1601AE1A}" srcOrd="0" destOrd="0" presId="urn:microsoft.com/office/officeart/2005/8/layout/vList2"/>
    <dgm:cxn modelId="{CB66F3A5-8267-4A48-8C4E-967CCDBD5DB6}" srcId="{EB7A5C9E-71D2-456C-B69B-103A70B9BCD7}" destId="{2225F70E-F960-41E0-BEE6-2CE6F8FA11F1}" srcOrd="0" destOrd="0" parTransId="{3DB75E4E-13B7-434E-BFC5-611EAB6D0463}" sibTransId="{21F3A255-9243-49E1-8A20-F3C78949FB05}"/>
    <dgm:cxn modelId="{3E4280B8-C032-4785-B661-4737D6CBAEE5}" srcId="{5F78B5D7-40F0-4DC9-94C9-8085A608336E}" destId="{69E96C59-6BFF-4965-AE67-7DD27C02AB36}" srcOrd="0" destOrd="0" parTransId="{45815F03-4267-4F92-8C7D-0C4DE367A8BA}" sibTransId="{B65F66AF-7CFF-4647-BF6A-DB292E621161}"/>
    <dgm:cxn modelId="{424589BD-A689-4F6E-9C2A-67BBFA408938}" srcId="{EB7A5C9E-71D2-456C-B69B-103A70B9BCD7}" destId="{48641239-2BF0-41C6-AFBD-EDBC6F5D7929}" srcOrd="2" destOrd="0" parTransId="{7275017F-AF8B-4E7E-9108-2E0D05B9A925}" sibTransId="{F30B67DB-EDA4-496D-9E72-0BD807FFBFE7}"/>
    <dgm:cxn modelId="{381D2FCD-A78E-4E5F-99A7-3C12C661709F}" type="presOf" srcId="{2451F9F6-05D8-4488-81D6-0A9463654676}" destId="{72F94BF3-3111-45E9-901B-F0B45DCB886F}" srcOrd="0" destOrd="0" presId="urn:microsoft.com/office/officeart/2005/8/layout/vList2"/>
    <dgm:cxn modelId="{C6D20AD3-D626-4510-AB2A-A2CBE0CB67BF}" srcId="{EB7A5C9E-71D2-456C-B69B-103A70B9BCD7}" destId="{5F78B5D7-40F0-4DC9-94C9-8085A608336E}" srcOrd="4" destOrd="0" parTransId="{3CFF0FAA-DD7E-4B8A-8E4C-7642C14F3923}" sibTransId="{9349781D-27FA-4CBE-A1E9-D4515D5584F7}"/>
    <dgm:cxn modelId="{586DADD9-2472-4F58-8070-F141F7F3C83C}" type="presOf" srcId="{9E32F293-EBC7-4250-8B8E-C83AAEF611D4}" destId="{88759CA9-F410-44CD-A0C4-9861DD48EF51}" srcOrd="0" destOrd="0" presId="urn:microsoft.com/office/officeart/2005/8/layout/vList2"/>
    <dgm:cxn modelId="{F75793F6-521A-4EAE-9A38-C06EBC89E552}" srcId="{EB7A5C9E-71D2-456C-B69B-103A70B9BCD7}" destId="{EAF50AC9-5734-4D46-9B25-BB400E2548E5}" srcOrd="3" destOrd="0" parTransId="{1B0BFFA3-9C04-49D6-8258-A74951B8CB5D}" sibTransId="{2786995B-C779-4625-B770-AACE1EA97AFF}"/>
    <dgm:cxn modelId="{07DD96E6-3B39-4A8C-9CB4-8DBB1D32F138}" type="presParOf" srcId="{BF0990DE-A1C5-4624-9935-AA6DC6393ECB}" destId="{3231FA4B-47B3-4E97-90CD-5670CB101B10}" srcOrd="0" destOrd="0" presId="urn:microsoft.com/office/officeart/2005/8/layout/vList2"/>
    <dgm:cxn modelId="{BDF773A1-83E6-4340-904D-48C8CDAB4399}" type="presParOf" srcId="{BF0990DE-A1C5-4624-9935-AA6DC6393ECB}" destId="{75EA1497-54FF-485E-B249-3978DC381FA7}" srcOrd="1" destOrd="0" presId="urn:microsoft.com/office/officeart/2005/8/layout/vList2"/>
    <dgm:cxn modelId="{D2387929-C89A-41AD-859E-7BD2214F9665}" type="presParOf" srcId="{BF0990DE-A1C5-4624-9935-AA6DC6393ECB}" destId="{72F94BF3-3111-45E9-901B-F0B45DCB886F}" srcOrd="2" destOrd="0" presId="urn:microsoft.com/office/officeart/2005/8/layout/vList2"/>
    <dgm:cxn modelId="{6E731FB5-263D-45B5-8A3C-6A5F72B291D5}" type="presParOf" srcId="{BF0990DE-A1C5-4624-9935-AA6DC6393ECB}" destId="{88759CA9-F410-44CD-A0C4-9861DD48EF51}" srcOrd="3" destOrd="0" presId="urn:microsoft.com/office/officeart/2005/8/layout/vList2"/>
    <dgm:cxn modelId="{6AF68BA5-DE91-446F-AD96-BF7E58FDA6A2}" type="presParOf" srcId="{BF0990DE-A1C5-4624-9935-AA6DC6393ECB}" destId="{777ECC0E-4519-423E-92B6-A5CD1601AE1A}" srcOrd="4" destOrd="0" presId="urn:microsoft.com/office/officeart/2005/8/layout/vList2"/>
    <dgm:cxn modelId="{2367D179-6DE1-40A3-B6C9-819C2DDBE0AD}" type="presParOf" srcId="{BF0990DE-A1C5-4624-9935-AA6DC6393ECB}" destId="{AE383FF4-1281-43F8-93CC-30912386604E}" srcOrd="5" destOrd="0" presId="urn:microsoft.com/office/officeart/2005/8/layout/vList2"/>
    <dgm:cxn modelId="{7E09A857-5634-4230-8AB6-8BD55DFCDBB8}" type="presParOf" srcId="{BF0990DE-A1C5-4624-9935-AA6DC6393ECB}" destId="{1C4FCFDC-9BDE-4C38-B5F1-72DD5D051E42}" srcOrd="6" destOrd="0" presId="urn:microsoft.com/office/officeart/2005/8/layout/vList2"/>
    <dgm:cxn modelId="{96B615B1-198A-4040-8E88-CAE27D989347}" type="presParOf" srcId="{BF0990DE-A1C5-4624-9935-AA6DC6393ECB}" destId="{5BC37FE2-AD3F-43B5-BC9E-B97A87E87488}" srcOrd="7" destOrd="0" presId="urn:microsoft.com/office/officeart/2005/8/layout/vList2"/>
    <dgm:cxn modelId="{CAF80D26-ABC5-4C33-A8DC-74792ED3FB30}" type="presParOf" srcId="{BF0990DE-A1C5-4624-9935-AA6DC6393ECB}" destId="{3CF1F4C0-4E56-43AF-AAD5-8503326CE251}" srcOrd="8" destOrd="0" presId="urn:microsoft.com/office/officeart/2005/8/layout/vList2"/>
    <dgm:cxn modelId="{EAA4C385-29D8-47DC-84B7-C46D7FBFEBC5}" type="presParOf" srcId="{BF0990DE-A1C5-4624-9935-AA6DC6393ECB}" destId="{D02D3962-DFE6-4FC7-8DEA-18DB57DEC8A0}"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CB002-D7E6-4251-BE43-F078090D11A6}"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sv-SE"/>
        </a:p>
      </dgm:t>
    </dgm:pt>
    <dgm:pt modelId="{4123526B-5707-4E60-B486-116977DF24BB}">
      <dgm:prSet custT="1"/>
      <dgm:spPr/>
      <dgm:t>
        <a:bodyPr/>
        <a:lstStyle/>
        <a:p>
          <a:pPr rtl="0"/>
          <a:r>
            <a:rPr lang="sv-SE" sz="1800" b="1" dirty="0">
              <a:solidFill>
                <a:schemeClr val="tx1"/>
              </a:solidFill>
            </a:rPr>
            <a:t>Mission: </a:t>
          </a:r>
        </a:p>
      </dgm:t>
    </dgm:pt>
    <dgm:pt modelId="{8E839E00-5550-4EAF-933F-F9E6232DA9CD}" type="parTrans" cxnId="{1CF4C732-B23F-48A0-951B-34BE4C70A0C9}">
      <dgm:prSet/>
      <dgm:spPr/>
      <dgm:t>
        <a:bodyPr/>
        <a:lstStyle/>
        <a:p>
          <a:endParaRPr lang="sv-SE">
            <a:solidFill>
              <a:schemeClr val="tx1"/>
            </a:solidFill>
          </a:endParaRPr>
        </a:p>
      </dgm:t>
    </dgm:pt>
    <dgm:pt modelId="{A7BD9782-FC9F-4D97-950F-1C9954E8B897}" type="sibTrans" cxnId="{1CF4C732-B23F-48A0-951B-34BE4C70A0C9}">
      <dgm:prSet/>
      <dgm:spPr/>
      <dgm:t>
        <a:bodyPr/>
        <a:lstStyle/>
        <a:p>
          <a:endParaRPr lang="sv-SE">
            <a:solidFill>
              <a:schemeClr val="tx1"/>
            </a:solidFill>
          </a:endParaRPr>
        </a:p>
      </dgm:t>
    </dgm:pt>
    <dgm:pt modelId="{7A13F6C0-6033-4E72-A550-2E68BDA473C6}">
      <dgm:prSet/>
      <dgm:spPr/>
      <dgm:t>
        <a:bodyPr/>
        <a:lstStyle/>
        <a:p>
          <a:pPr rtl="0"/>
          <a:r>
            <a:rPr lang="sv-SE">
              <a:solidFill>
                <a:schemeClr val="tx1"/>
              </a:solidFill>
            </a:rPr>
            <a:t>därför finns vi och för vem finns vi</a:t>
          </a:r>
        </a:p>
      </dgm:t>
    </dgm:pt>
    <dgm:pt modelId="{C221ABFF-7FF8-4045-A5D5-B431A94B43AB}" type="parTrans" cxnId="{C6BF6C28-27FA-4AF7-9784-75C0F8D2F380}">
      <dgm:prSet/>
      <dgm:spPr/>
      <dgm:t>
        <a:bodyPr/>
        <a:lstStyle/>
        <a:p>
          <a:endParaRPr lang="sv-SE">
            <a:solidFill>
              <a:schemeClr val="tx1"/>
            </a:solidFill>
          </a:endParaRPr>
        </a:p>
      </dgm:t>
    </dgm:pt>
    <dgm:pt modelId="{452085FD-B5A4-4396-9855-177925326DBF}" type="sibTrans" cxnId="{C6BF6C28-27FA-4AF7-9784-75C0F8D2F380}">
      <dgm:prSet/>
      <dgm:spPr/>
      <dgm:t>
        <a:bodyPr/>
        <a:lstStyle/>
        <a:p>
          <a:endParaRPr lang="sv-SE">
            <a:solidFill>
              <a:schemeClr val="tx1"/>
            </a:solidFill>
          </a:endParaRPr>
        </a:p>
      </dgm:t>
    </dgm:pt>
    <dgm:pt modelId="{0B029F3F-99E3-49E2-B4A4-6E9C1E4471ED}">
      <dgm:prSet custT="1"/>
      <dgm:spPr/>
      <dgm:t>
        <a:bodyPr/>
        <a:lstStyle/>
        <a:p>
          <a:pPr rtl="0"/>
          <a:r>
            <a:rPr lang="sv-SE" sz="1800" b="1" dirty="0">
              <a:solidFill>
                <a:schemeClr val="tx1"/>
              </a:solidFill>
            </a:rPr>
            <a:t>Vision: </a:t>
          </a:r>
        </a:p>
      </dgm:t>
    </dgm:pt>
    <dgm:pt modelId="{1977C90E-9736-46CC-880E-A9AC3D3E6CD6}" type="parTrans" cxnId="{FA773CE6-2576-43D6-817C-1F706EDF0E21}">
      <dgm:prSet/>
      <dgm:spPr/>
      <dgm:t>
        <a:bodyPr/>
        <a:lstStyle/>
        <a:p>
          <a:endParaRPr lang="sv-SE">
            <a:solidFill>
              <a:schemeClr val="tx1"/>
            </a:solidFill>
          </a:endParaRPr>
        </a:p>
      </dgm:t>
    </dgm:pt>
    <dgm:pt modelId="{5253A13F-1622-4CDB-BDCA-FE53DB00738C}" type="sibTrans" cxnId="{FA773CE6-2576-43D6-817C-1F706EDF0E21}">
      <dgm:prSet/>
      <dgm:spPr/>
      <dgm:t>
        <a:bodyPr/>
        <a:lstStyle/>
        <a:p>
          <a:endParaRPr lang="sv-SE">
            <a:solidFill>
              <a:schemeClr val="tx1"/>
            </a:solidFill>
          </a:endParaRPr>
        </a:p>
      </dgm:t>
    </dgm:pt>
    <dgm:pt modelId="{7AB1B31A-97D7-4816-84FB-ADBC93C799AF}">
      <dgm:prSet/>
      <dgm:spPr/>
      <dgm:t>
        <a:bodyPr/>
        <a:lstStyle/>
        <a:p>
          <a:pPr rtl="0"/>
          <a:r>
            <a:rPr lang="sv-SE">
              <a:solidFill>
                <a:schemeClr val="tx1"/>
              </a:solidFill>
            </a:rPr>
            <a:t>Vart är vi långsiktigt på väg (ej tidsatt eller bortanför planeringstiden)</a:t>
          </a:r>
        </a:p>
      </dgm:t>
    </dgm:pt>
    <dgm:pt modelId="{98CB3456-82A1-4C21-99BB-487CB9F007E1}" type="parTrans" cxnId="{8B22D8E5-2E34-4CD1-A0E5-3F61C1432B63}">
      <dgm:prSet/>
      <dgm:spPr/>
      <dgm:t>
        <a:bodyPr/>
        <a:lstStyle/>
        <a:p>
          <a:endParaRPr lang="sv-SE">
            <a:solidFill>
              <a:schemeClr val="tx1"/>
            </a:solidFill>
          </a:endParaRPr>
        </a:p>
      </dgm:t>
    </dgm:pt>
    <dgm:pt modelId="{77244785-A2D7-4E6D-9B1A-1CF1D39F2667}" type="sibTrans" cxnId="{8B22D8E5-2E34-4CD1-A0E5-3F61C1432B63}">
      <dgm:prSet/>
      <dgm:spPr/>
      <dgm:t>
        <a:bodyPr/>
        <a:lstStyle/>
        <a:p>
          <a:endParaRPr lang="sv-SE">
            <a:solidFill>
              <a:schemeClr val="tx1"/>
            </a:solidFill>
          </a:endParaRPr>
        </a:p>
      </dgm:t>
    </dgm:pt>
    <dgm:pt modelId="{F7B66E5A-5772-4EE1-8315-0984AD1D7BA8}">
      <dgm:prSet custT="1"/>
      <dgm:spPr/>
      <dgm:t>
        <a:bodyPr/>
        <a:lstStyle/>
        <a:p>
          <a:pPr rtl="0"/>
          <a:r>
            <a:rPr lang="sv-SE" sz="1800" b="1" dirty="0">
              <a:solidFill>
                <a:schemeClr val="tx1"/>
              </a:solidFill>
            </a:rPr>
            <a:t>Slutmål: </a:t>
          </a:r>
        </a:p>
      </dgm:t>
    </dgm:pt>
    <dgm:pt modelId="{DF380D17-19D0-4997-A814-6B6698E7D5D1}" type="parTrans" cxnId="{08AA2206-F9A4-4D98-9E4F-9B80A8A5ED32}">
      <dgm:prSet/>
      <dgm:spPr/>
      <dgm:t>
        <a:bodyPr/>
        <a:lstStyle/>
        <a:p>
          <a:endParaRPr lang="sv-SE">
            <a:solidFill>
              <a:schemeClr val="tx1"/>
            </a:solidFill>
          </a:endParaRPr>
        </a:p>
      </dgm:t>
    </dgm:pt>
    <dgm:pt modelId="{7A9D7F19-309B-4724-AEB3-31DBF8C46A2C}" type="sibTrans" cxnId="{08AA2206-F9A4-4D98-9E4F-9B80A8A5ED32}">
      <dgm:prSet/>
      <dgm:spPr/>
      <dgm:t>
        <a:bodyPr/>
        <a:lstStyle/>
        <a:p>
          <a:endParaRPr lang="sv-SE">
            <a:solidFill>
              <a:schemeClr val="tx1"/>
            </a:solidFill>
          </a:endParaRPr>
        </a:p>
      </dgm:t>
    </dgm:pt>
    <dgm:pt modelId="{14B35366-7364-48ED-99CD-7C70EB602606}">
      <dgm:prSet/>
      <dgm:spPr/>
      <dgm:t>
        <a:bodyPr/>
        <a:lstStyle/>
        <a:p>
          <a:pPr rtl="0"/>
          <a:r>
            <a:rPr lang="sv-SE">
              <a:solidFill>
                <a:schemeClr val="tx1"/>
              </a:solidFill>
            </a:rPr>
            <a:t>Vart ska vi, var ska vi vara när vi är framme (tidsatt och inom planeringstiden)</a:t>
          </a:r>
        </a:p>
      </dgm:t>
    </dgm:pt>
    <dgm:pt modelId="{726ABBFD-1875-46BB-A7FA-DD0ACC3AFD33}" type="parTrans" cxnId="{B080F973-A063-49D6-959C-DE09EA29773A}">
      <dgm:prSet/>
      <dgm:spPr/>
      <dgm:t>
        <a:bodyPr/>
        <a:lstStyle/>
        <a:p>
          <a:endParaRPr lang="sv-SE">
            <a:solidFill>
              <a:schemeClr val="tx1"/>
            </a:solidFill>
          </a:endParaRPr>
        </a:p>
      </dgm:t>
    </dgm:pt>
    <dgm:pt modelId="{4193F235-307B-4441-9171-EC498B280554}" type="sibTrans" cxnId="{B080F973-A063-49D6-959C-DE09EA29773A}">
      <dgm:prSet/>
      <dgm:spPr/>
      <dgm:t>
        <a:bodyPr/>
        <a:lstStyle/>
        <a:p>
          <a:endParaRPr lang="sv-SE">
            <a:solidFill>
              <a:schemeClr val="tx1"/>
            </a:solidFill>
          </a:endParaRPr>
        </a:p>
      </dgm:t>
    </dgm:pt>
    <dgm:pt modelId="{F9EB3176-2AB0-46BB-A6C2-3CC2DDBC848A}">
      <dgm:prSet custT="1"/>
      <dgm:spPr/>
      <dgm:t>
        <a:bodyPr/>
        <a:lstStyle/>
        <a:p>
          <a:pPr rtl="0"/>
          <a:r>
            <a:rPr lang="sv-SE" sz="1800" b="1" dirty="0">
              <a:solidFill>
                <a:schemeClr val="tx1"/>
              </a:solidFill>
            </a:rPr>
            <a:t>Delmål: </a:t>
          </a:r>
        </a:p>
      </dgm:t>
    </dgm:pt>
    <dgm:pt modelId="{20D6348D-DD38-4A93-9BC2-8215289B2B0A}" type="parTrans" cxnId="{FBED6D32-B20E-4D14-A2F8-6E82613E8EC7}">
      <dgm:prSet/>
      <dgm:spPr/>
      <dgm:t>
        <a:bodyPr/>
        <a:lstStyle/>
        <a:p>
          <a:endParaRPr lang="sv-SE">
            <a:solidFill>
              <a:schemeClr val="tx1"/>
            </a:solidFill>
          </a:endParaRPr>
        </a:p>
      </dgm:t>
    </dgm:pt>
    <dgm:pt modelId="{502AD5C6-D32F-4BE2-960D-DA3B7C3064D9}" type="sibTrans" cxnId="{FBED6D32-B20E-4D14-A2F8-6E82613E8EC7}">
      <dgm:prSet/>
      <dgm:spPr/>
      <dgm:t>
        <a:bodyPr/>
        <a:lstStyle/>
        <a:p>
          <a:endParaRPr lang="sv-SE">
            <a:solidFill>
              <a:schemeClr val="tx1"/>
            </a:solidFill>
          </a:endParaRPr>
        </a:p>
      </dgm:t>
    </dgm:pt>
    <dgm:pt modelId="{EC91C3A0-4DAE-44D3-9D55-0EE8EA0A7203}">
      <dgm:prSet/>
      <dgm:spPr/>
      <dgm:t>
        <a:bodyPr/>
        <a:lstStyle/>
        <a:p>
          <a:pPr rtl="0"/>
          <a:r>
            <a:rPr lang="sv-SE">
              <a:solidFill>
                <a:schemeClr val="tx1"/>
              </a:solidFill>
            </a:rPr>
            <a:t>mål på väg mot slutmålet</a:t>
          </a:r>
        </a:p>
      </dgm:t>
    </dgm:pt>
    <dgm:pt modelId="{29EB2C25-F0EB-453A-A447-5BF6F0DE31A8}" type="parTrans" cxnId="{E0691849-1B01-4E6C-90E8-2A0827D16F2B}">
      <dgm:prSet/>
      <dgm:spPr/>
      <dgm:t>
        <a:bodyPr/>
        <a:lstStyle/>
        <a:p>
          <a:endParaRPr lang="sv-SE">
            <a:solidFill>
              <a:schemeClr val="tx1"/>
            </a:solidFill>
          </a:endParaRPr>
        </a:p>
      </dgm:t>
    </dgm:pt>
    <dgm:pt modelId="{D6F7AC92-57DB-4844-AA59-E2BB039DA7EA}" type="sibTrans" cxnId="{E0691849-1B01-4E6C-90E8-2A0827D16F2B}">
      <dgm:prSet/>
      <dgm:spPr/>
      <dgm:t>
        <a:bodyPr/>
        <a:lstStyle/>
        <a:p>
          <a:endParaRPr lang="sv-SE">
            <a:solidFill>
              <a:schemeClr val="tx1"/>
            </a:solidFill>
          </a:endParaRPr>
        </a:p>
      </dgm:t>
    </dgm:pt>
    <dgm:pt modelId="{553E628E-042D-461F-AD7B-623D5AC594CD}" type="pres">
      <dgm:prSet presAssocID="{1A5CB002-D7E6-4251-BE43-F078090D11A6}" presName="linear" presStyleCnt="0">
        <dgm:presLayoutVars>
          <dgm:dir/>
          <dgm:animLvl val="lvl"/>
          <dgm:resizeHandles val="exact"/>
        </dgm:presLayoutVars>
      </dgm:prSet>
      <dgm:spPr/>
    </dgm:pt>
    <dgm:pt modelId="{40BF7B0E-D837-4B58-ABC5-C23932474DA9}" type="pres">
      <dgm:prSet presAssocID="{4123526B-5707-4E60-B486-116977DF24BB}" presName="parentLin" presStyleCnt="0"/>
      <dgm:spPr/>
    </dgm:pt>
    <dgm:pt modelId="{04CD1CB8-093A-425A-824F-46828272BC5B}" type="pres">
      <dgm:prSet presAssocID="{4123526B-5707-4E60-B486-116977DF24BB}" presName="parentLeftMargin" presStyleLbl="node1" presStyleIdx="0" presStyleCnt="4"/>
      <dgm:spPr/>
    </dgm:pt>
    <dgm:pt modelId="{80DCE7F7-B92C-4543-8E1F-4B9EFB6BB34D}" type="pres">
      <dgm:prSet presAssocID="{4123526B-5707-4E60-B486-116977DF24BB}" presName="parentText" presStyleLbl="node1" presStyleIdx="0" presStyleCnt="4">
        <dgm:presLayoutVars>
          <dgm:chMax val="0"/>
          <dgm:bulletEnabled val="1"/>
        </dgm:presLayoutVars>
      </dgm:prSet>
      <dgm:spPr/>
    </dgm:pt>
    <dgm:pt modelId="{DE4A4029-F17D-4A60-8133-5F22135BDEE4}" type="pres">
      <dgm:prSet presAssocID="{4123526B-5707-4E60-B486-116977DF24BB}" presName="negativeSpace" presStyleCnt="0"/>
      <dgm:spPr/>
    </dgm:pt>
    <dgm:pt modelId="{97B5FB7D-D952-4E02-9176-CF1ECDE92D33}" type="pres">
      <dgm:prSet presAssocID="{4123526B-5707-4E60-B486-116977DF24BB}" presName="childText" presStyleLbl="conFgAcc1" presStyleIdx="0" presStyleCnt="4">
        <dgm:presLayoutVars>
          <dgm:bulletEnabled val="1"/>
        </dgm:presLayoutVars>
      </dgm:prSet>
      <dgm:spPr/>
    </dgm:pt>
    <dgm:pt modelId="{9637EE06-D952-4FDC-9EB6-A2B44FCBC83F}" type="pres">
      <dgm:prSet presAssocID="{A7BD9782-FC9F-4D97-950F-1C9954E8B897}" presName="spaceBetweenRectangles" presStyleCnt="0"/>
      <dgm:spPr/>
    </dgm:pt>
    <dgm:pt modelId="{4FD92044-0354-47EE-96EB-FD61F2BB7B23}" type="pres">
      <dgm:prSet presAssocID="{0B029F3F-99E3-49E2-B4A4-6E9C1E4471ED}" presName="parentLin" presStyleCnt="0"/>
      <dgm:spPr/>
    </dgm:pt>
    <dgm:pt modelId="{FCE7A5BA-32B4-4FA8-9650-3541BD57FC47}" type="pres">
      <dgm:prSet presAssocID="{0B029F3F-99E3-49E2-B4A4-6E9C1E4471ED}" presName="parentLeftMargin" presStyleLbl="node1" presStyleIdx="0" presStyleCnt="4"/>
      <dgm:spPr/>
    </dgm:pt>
    <dgm:pt modelId="{1C1B2CA2-4738-4E75-B8CB-FD76C97CA263}" type="pres">
      <dgm:prSet presAssocID="{0B029F3F-99E3-49E2-B4A4-6E9C1E4471ED}" presName="parentText" presStyleLbl="node1" presStyleIdx="1" presStyleCnt="4">
        <dgm:presLayoutVars>
          <dgm:chMax val="0"/>
          <dgm:bulletEnabled val="1"/>
        </dgm:presLayoutVars>
      </dgm:prSet>
      <dgm:spPr/>
    </dgm:pt>
    <dgm:pt modelId="{C89C3B73-1830-4889-964A-186E1AF967F0}" type="pres">
      <dgm:prSet presAssocID="{0B029F3F-99E3-49E2-B4A4-6E9C1E4471ED}" presName="negativeSpace" presStyleCnt="0"/>
      <dgm:spPr/>
    </dgm:pt>
    <dgm:pt modelId="{D61FB5C9-EF53-4720-9527-010C3652378A}" type="pres">
      <dgm:prSet presAssocID="{0B029F3F-99E3-49E2-B4A4-6E9C1E4471ED}" presName="childText" presStyleLbl="conFgAcc1" presStyleIdx="1" presStyleCnt="4">
        <dgm:presLayoutVars>
          <dgm:bulletEnabled val="1"/>
        </dgm:presLayoutVars>
      </dgm:prSet>
      <dgm:spPr/>
    </dgm:pt>
    <dgm:pt modelId="{A67F8B5B-3B4D-41BB-B17B-FB663411C288}" type="pres">
      <dgm:prSet presAssocID="{5253A13F-1622-4CDB-BDCA-FE53DB00738C}" presName="spaceBetweenRectangles" presStyleCnt="0"/>
      <dgm:spPr/>
    </dgm:pt>
    <dgm:pt modelId="{35709102-9109-4028-96B6-4659F914CFE7}" type="pres">
      <dgm:prSet presAssocID="{F7B66E5A-5772-4EE1-8315-0984AD1D7BA8}" presName="parentLin" presStyleCnt="0"/>
      <dgm:spPr/>
    </dgm:pt>
    <dgm:pt modelId="{2A3DACB1-B36D-4CB8-B798-460F8BB2D379}" type="pres">
      <dgm:prSet presAssocID="{F7B66E5A-5772-4EE1-8315-0984AD1D7BA8}" presName="parentLeftMargin" presStyleLbl="node1" presStyleIdx="1" presStyleCnt="4"/>
      <dgm:spPr/>
    </dgm:pt>
    <dgm:pt modelId="{75A2DB6F-0373-4C68-A015-4876E6EE78E0}" type="pres">
      <dgm:prSet presAssocID="{F7B66E5A-5772-4EE1-8315-0984AD1D7BA8}" presName="parentText" presStyleLbl="node1" presStyleIdx="2" presStyleCnt="4">
        <dgm:presLayoutVars>
          <dgm:chMax val="0"/>
          <dgm:bulletEnabled val="1"/>
        </dgm:presLayoutVars>
      </dgm:prSet>
      <dgm:spPr/>
    </dgm:pt>
    <dgm:pt modelId="{EBAF8929-5C23-4E84-B4F5-568D223CA376}" type="pres">
      <dgm:prSet presAssocID="{F7B66E5A-5772-4EE1-8315-0984AD1D7BA8}" presName="negativeSpace" presStyleCnt="0"/>
      <dgm:spPr/>
    </dgm:pt>
    <dgm:pt modelId="{6F06BD9B-AE5F-4E3C-8D10-F3D19BFFF575}" type="pres">
      <dgm:prSet presAssocID="{F7B66E5A-5772-4EE1-8315-0984AD1D7BA8}" presName="childText" presStyleLbl="conFgAcc1" presStyleIdx="2" presStyleCnt="4">
        <dgm:presLayoutVars>
          <dgm:bulletEnabled val="1"/>
        </dgm:presLayoutVars>
      </dgm:prSet>
      <dgm:spPr/>
    </dgm:pt>
    <dgm:pt modelId="{C5C5F709-491A-4E52-A823-C65052B57718}" type="pres">
      <dgm:prSet presAssocID="{7A9D7F19-309B-4724-AEB3-31DBF8C46A2C}" presName="spaceBetweenRectangles" presStyleCnt="0"/>
      <dgm:spPr/>
    </dgm:pt>
    <dgm:pt modelId="{7B5E8607-E1B1-4A95-B88F-F0E9FD6AD1A0}" type="pres">
      <dgm:prSet presAssocID="{F9EB3176-2AB0-46BB-A6C2-3CC2DDBC848A}" presName="parentLin" presStyleCnt="0"/>
      <dgm:spPr/>
    </dgm:pt>
    <dgm:pt modelId="{C78EB181-F2A5-4E46-80FC-294A78477BBE}" type="pres">
      <dgm:prSet presAssocID="{F9EB3176-2AB0-46BB-A6C2-3CC2DDBC848A}" presName="parentLeftMargin" presStyleLbl="node1" presStyleIdx="2" presStyleCnt="4"/>
      <dgm:spPr/>
    </dgm:pt>
    <dgm:pt modelId="{1D4F14CC-CC42-451A-B4A5-894F14FB3189}" type="pres">
      <dgm:prSet presAssocID="{F9EB3176-2AB0-46BB-A6C2-3CC2DDBC848A}" presName="parentText" presStyleLbl="node1" presStyleIdx="3" presStyleCnt="4">
        <dgm:presLayoutVars>
          <dgm:chMax val="0"/>
          <dgm:bulletEnabled val="1"/>
        </dgm:presLayoutVars>
      </dgm:prSet>
      <dgm:spPr/>
    </dgm:pt>
    <dgm:pt modelId="{103696D1-144B-41B7-A6B2-183295B27571}" type="pres">
      <dgm:prSet presAssocID="{F9EB3176-2AB0-46BB-A6C2-3CC2DDBC848A}" presName="negativeSpace" presStyleCnt="0"/>
      <dgm:spPr/>
    </dgm:pt>
    <dgm:pt modelId="{C2C668BD-695F-40D0-AB66-A0C6052A83F0}" type="pres">
      <dgm:prSet presAssocID="{F9EB3176-2AB0-46BB-A6C2-3CC2DDBC848A}" presName="childText" presStyleLbl="conFgAcc1" presStyleIdx="3" presStyleCnt="4">
        <dgm:presLayoutVars>
          <dgm:bulletEnabled val="1"/>
        </dgm:presLayoutVars>
      </dgm:prSet>
      <dgm:spPr/>
    </dgm:pt>
  </dgm:ptLst>
  <dgm:cxnLst>
    <dgm:cxn modelId="{08AA2206-F9A4-4D98-9E4F-9B80A8A5ED32}" srcId="{1A5CB002-D7E6-4251-BE43-F078090D11A6}" destId="{F7B66E5A-5772-4EE1-8315-0984AD1D7BA8}" srcOrd="2" destOrd="0" parTransId="{DF380D17-19D0-4997-A814-6B6698E7D5D1}" sibTransId="{7A9D7F19-309B-4724-AEB3-31DBF8C46A2C}"/>
    <dgm:cxn modelId="{C6BF6C28-27FA-4AF7-9784-75C0F8D2F380}" srcId="{4123526B-5707-4E60-B486-116977DF24BB}" destId="{7A13F6C0-6033-4E72-A550-2E68BDA473C6}" srcOrd="0" destOrd="0" parTransId="{C221ABFF-7FF8-4045-A5D5-B431A94B43AB}" sibTransId="{452085FD-B5A4-4396-9855-177925326DBF}"/>
    <dgm:cxn modelId="{FBED6D32-B20E-4D14-A2F8-6E82613E8EC7}" srcId="{1A5CB002-D7E6-4251-BE43-F078090D11A6}" destId="{F9EB3176-2AB0-46BB-A6C2-3CC2DDBC848A}" srcOrd="3" destOrd="0" parTransId="{20D6348D-DD38-4A93-9BC2-8215289B2B0A}" sibTransId="{502AD5C6-D32F-4BE2-960D-DA3B7C3064D9}"/>
    <dgm:cxn modelId="{1CF4C732-B23F-48A0-951B-34BE4C70A0C9}" srcId="{1A5CB002-D7E6-4251-BE43-F078090D11A6}" destId="{4123526B-5707-4E60-B486-116977DF24BB}" srcOrd="0" destOrd="0" parTransId="{8E839E00-5550-4EAF-933F-F9E6232DA9CD}" sibTransId="{A7BD9782-FC9F-4D97-950F-1C9954E8B897}"/>
    <dgm:cxn modelId="{20E41B5B-575D-439A-883D-A15B137F2BC1}" type="presOf" srcId="{F9EB3176-2AB0-46BB-A6C2-3CC2DDBC848A}" destId="{C78EB181-F2A5-4E46-80FC-294A78477BBE}" srcOrd="0" destOrd="0" presId="urn:microsoft.com/office/officeart/2005/8/layout/list1"/>
    <dgm:cxn modelId="{23D77061-381F-4F5E-B2DD-D18F2137C129}" type="presOf" srcId="{1A5CB002-D7E6-4251-BE43-F078090D11A6}" destId="{553E628E-042D-461F-AD7B-623D5AC594CD}" srcOrd="0" destOrd="0" presId="urn:microsoft.com/office/officeart/2005/8/layout/list1"/>
    <dgm:cxn modelId="{E0691849-1B01-4E6C-90E8-2A0827D16F2B}" srcId="{F9EB3176-2AB0-46BB-A6C2-3CC2DDBC848A}" destId="{EC91C3A0-4DAE-44D3-9D55-0EE8EA0A7203}" srcOrd="0" destOrd="0" parTransId="{29EB2C25-F0EB-453A-A447-5BF6F0DE31A8}" sibTransId="{D6F7AC92-57DB-4844-AA59-E2BB039DA7EA}"/>
    <dgm:cxn modelId="{0E2F3453-F8C3-491D-9B5C-E874A80592A0}" type="presOf" srcId="{4123526B-5707-4E60-B486-116977DF24BB}" destId="{04CD1CB8-093A-425A-824F-46828272BC5B}" srcOrd="0" destOrd="0" presId="urn:microsoft.com/office/officeart/2005/8/layout/list1"/>
    <dgm:cxn modelId="{B080F973-A063-49D6-959C-DE09EA29773A}" srcId="{F7B66E5A-5772-4EE1-8315-0984AD1D7BA8}" destId="{14B35366-7364-48ED-99CD-7C70EB602606}" srcOrd="0" destOrd="0" parTransId="{726ABBFD-1875-46BB-A7FA-DD0ACC3AFD33}" sibTransId="{4193F235-307B-4441-9171-EC498B280554}"/>
    <dgm:cxn modelId="{327B7877-50D9-4EBA-BE0D-FF96084844C5}" type="presOf" srcId="{7AB1B31A-97D7-4816-84FB-ADBC93C799AF}" destId="{D61FB5C9-EF53-4720-9527-010C3652378A}" srcOrd="0" destOrd="0" presId="urn:microsoft.com/office/officeart/2005/8/layout/list1"/>
    <dgm:cxn modelId="{C6C8AF80-584F-4D31-A18C-E2558234AC08}" type="presOf" srcId="{0B029F3F-99E3-49E2-B4A4-6E9C1E4471ED}" destId="{FCE7A5BA-32B4-4FA8-9650-3541BD57FC47}" srcOrd="0" destOrd="0" presId="urn:microsoft.com/office/officeart/2005/8/layout/list1"/>
    <dgm:cxn modelId="{1ABE0185-90A9-4BA2-8C5E-9E965D0A3488}" type="presOf" srcId="{F7B66E5A-5772-4EE1-8315-0984AD1D7BA8}" destId="{2A3DACB1-B36D-4CB8-B798-460F8BB2D379}" srcOrd="0" destOrd="0" presId="urn:microsoft.com/office/officeart/2005/8/layout/list1"/>
    <dgm:cxn modelId="{0F219789-7509-4CE7-8D41-DB9B4FC8ED11}" type="presOf" srcId="{14B35366-7364-48ED-99CD-7C70EB602606}" destId="{6F06BD9B-AE5F-4E3C-8D10-F3D19BFFF575}" srcOrd="0" destOrd="0" presId="urn:microsoft.com/office/officeart/2005/8/layout/list1"/>
    <dgm:cxn modelId="{C6A2598C-F58D-4E2E-B4C8-FCCA2293A678}" type="presOf" srcId="{4123526B-5707-4E60-B486-116977DF24BB}" destId="{80DCE7F7-B92C-4543-8E1F-4B9EFB6BB34D}" srcOrd="1" destOrd="0" presId="urn:microsoft.com/office/officeart/2005/8/layout/list1"/>
    <dgm:cxn modelId="{46A43E93-BEA1-4621-9ADC-036489C6A46C}" type="presOf" srcId="{EC91C3A0-4DAE-44D3-9D55-0EE8EA0A7203}" destId="{C2C668BD-695F-40D0-AB66-A0C6052A83F0}" srcOrd="0" destOrd="0" presId="urn:microsoft.com/office/officeart/2005/8/layout/list1"/>
    <dgm:cxn modelId="{06E2DDBF-F4C5-4AA6-A454-EE4774654FF3}" type="presOf" srcId="{F7B66E5A-5772-4EE1-8315-0984AD1D7BA8}" destId="{75A2DB6F-0373-4C68-A015-4876E6EE78E0}" srcOrd="1" destOrd="0" presId="urn:microsoft.com/office/officeart/2005/8/layout/list1"/>
    <dgm:cxn modelId="{4D10E5C5-E427-4910-8502-BFA359E3278C}" type="presOf" srcId="{F9EB3176-2AB0-46BB-A6C2-3CC2DDBC848A}" destId="{1D4F14CC-CC42-451A-B4A5-894F14FB3189}" srcOrd="1" destOrd="0" presId="urn:microsoft.com/office/officeart/2005/8/layout/list1"/>
    <dgm:cxn modelId="{07F0BCCE-FB04-4AA4-9764-EA080141A7F5}" type="presOf" srcId="{7A13F6C0-6033-4E72-A550-2E68BDA473C6}" destId="{97B5FB7D-D952-4E02-9176-CF1ECDE92D33}" srcOrd="0" destOrd="0" presId="urn:microsoft.com/office/officeart/2005/8/layout/list1"/>
    <dgm:cxn modelId="{8B22D8E5-2E34-4CD1-A0E5-3F61C1432B63}" srcId="{0B029F3F-99E3-49E2-B4A4-6E9C1E4471ED}" destId="{7AB1B31A-97D7-4816-84FB-ADBC93C799AF}" srcOrd="0" destOrd="0" parTransId="{98CB3456-82A1-4C21-99BB-487CB9F007E1}" sibTransId="{77244785-A2D7-4E6D-9B1A-1CF1D39F2667}"/>
    <dgm:cxn modelId="{FA773CE6-2576-43D6-817C-1F706EDF0E21}" srcId="{1A5CB002-D7E6-4251-BE43-F078090D11A6}" destId="{0B029F3F-99E3-49E2-B4A4-6E9C1E4471ED}" srcOrd="1" destOrd="0" parTransId="{1977C90E-9736-46CC-880E-A9AC3D3E6CD6}" sibTransId="{5253A13F-1622-4CDB-BDCA-FE53DB00738C}"/>
    <dgm:cxn modelId="{54ED37FF-3D04-4321-9E32-474881A4D769}" type="presOf" srcId="{0B029F3F-99E3-49E2-B4A4-6E9C1E4471ED}" destId="{1C1B2CA2-4738-4E75-B8CB-FD76C97CA263}" srcOrd="1" destOrd="0" presId="urn:microsoft.com/office/officeart/2005/8/layout/list1"/>
    <dgm:cxn modelId="{AA771D69-56BE-45A0-87DB-97BA13DA50E3}" type="presParOf" srcId="{553E628E-042D-461F-AD7B-623D5AC594CD}" destId="{40BF7B0E-D837-4B58-ABC5-C23932474DA9}" srcOrd="0" destOrd="0" presId="urn:microsoft.com/office/officeart/2005/8/layout/list1"/>
    <dgm:cxn modelId="{FEED2D3D-F58E-4398-98A2-7740A6223DFC}" type="presParOf" srcId="{40BF7B0E-D837-4B58-ABC5-C23932474DA9}" destId="{04CD1CB8-093A-425A-824F-46828272BC5B}" srcOrd="0" destOrd="0" presId="urn:microsoft.com/office/officeart/2005/8/layout/list1"/>
    <dgm:cxn modelId="{4E1CF8B4-980D-4261-B6B0-820210424D95}" type="presParOf" srcId="{40BF7B0E-D837-4B58-ABC5-C23932474DA9}" destId="{80DCE7F7-B92C-4543-8E1F-4B9EFB6BB34D}" srcOrd="1" destOrd="0" presId="urn:microsoft.com/office/officeart/2005/8/layout/list1"/>
    <dgm:cxn modelId="{8C46031C-45B3-4374-AA87-128F3322B544}" type="presParOf" srcId="{553E628E-042D-461F-AD7B-623D5AC594CD}" destId="{DE4A4029-F17D-4A60-8133-5F22135BDEE4}" srcOrd="1" destOrd="0" presId="urn:microsoft.com/office/officeart/2005/8/layout/list1"/>
    <dgm:cxn modelId="{7098E2D9-BE6A-4B05-8DEE-6D05AADD8466}" type="presParOf" srcId="{553E628E-042D-461F-AD7B-623D5AC594CD}" destId="{97B5FB7D-D952-4E02-9176-CF1ECDE92D33}" srcOrd="2" destOrd="0" presId="urn:microsoft.com/office/officeart/2005/8/layout/list1"/>
    <dgm:cxn modelId="{FB8E76D5-29D7-4904-ABDA-BE7AF001E8BC}" type="presParOf" srcId="{553E628E-042D-461F-AD7B-623D5AC594CD}" destId="{9637EE06-D952-4FDC-9EB6-A2B44FCBC83F}" srcOrd="3" destOrd="0" presId="urn:microsoft.com/office/officeart/2005/8/layout/list1"/>
    <dgm:cxn modelId="{4B8F7ACA-045F-46C6-94D7-56200729B6F4}" type="presParOf" srcId="{553E628E-042D-461F-AD7B-623D5AC594CD}" destId="{4FD92044-0354-47EE-96EB-FD61F2BB7B23}" srcOrd="4" destOrd="0" presId="urn:microsoft.com/office/officeart/2005/8/layout/list1"/>
    <dgm:cxn modelId="{F3B79954-B4F7-41CD-BB08-FB153719065F}" type="presParOf" srcId="{4FD92044-0354-47EE-96EB-FD61F2BB7B23}" destId="{FCE7A5BA-32B4-4FA8-9650-3541BD57FC47}" srcOrd="0" destOrd="0" presId="urn:microsoft.com/office/officeart/2005/8/layout/list1"/>
    <dgm:cxn modelId="{7ED76B33-A47C-482E-99BD-2B84B7AB67AE}" type="presParOf" srcId="{4FD92044-0354-47EE-96EB-FD61F2BB7B23}" destId="{1C1B2CA2-4738-4E75-B8CB-FD76C97CA263}" srcOrd="1" destOrd="0" presId="urn:microsoft.com/office/officeart/2005/8/layout/list1"/>
    <dgm:cxn modelId="{8DFA86A0-929F-4FBD-9FA3-9BCCEFC34774}" type="presParOf" srcId="{553E628E-042D-461F-AD7B-623D5AC594CD}" destId="{C89C3B73-1830-4889-964A-186E1AF967F0}" srcOrd="5" destOrd="0" presId="urn:microsoft.com/office/officeart/2005/8/layout/list1"/>
    <dgm:cxn modelId="{D162B30F-1B7E-4167-83AE-C6D23125E103}" type="presParOf" srcId="{553E628E-042D-461F-AD7B-623D5AC594CD}" destId="{D61FB5C9-EF53-4720-9527-010C3652378A}" srcOrd="6" destOrd="0" presId="urn:microsoft.com/office/officeart/2005/8/layout/list1"/>
    <dgm:cxn modelId="{DCFE1670-24A3-4A9A-B33B-159ECB86D56A}" type="presParOf" srcId="{553E628E-042D-461F-AD7B-623D5AC594CD}" destId="{A67F8B5B-3B4D-41BB-B17B-FB663411C288}" srcOrd="7" destOrd="0" presId="urn:microsoft.com/office/officeart/2005/8/layout/list1"/>
    <dgm:cxn modelId="{11B62CBC-B07E-473E-A555-92694B7061DF}" type="presParOf" srcId="{553E628E-042D-461F-AD7B-623D5AC594CD}" destId="{35709102-9109-4028-96B6-4659F914CFE7}" srcOrd="8" destOrd="0" presId="urn:microsoft.com/office/officeart/2005/8/layout/list1"/>
    <dgm:cxn modelId="{BECF8CE1-2C27-404B-AAA8-3DA3E4ADC365}" type="presParOf" srcId="{35709102-9109-4028-96B6-4659F914CFE7}" destId="{2A3DACB1-B36D-4CB8-B798-460F8BB2D379}" srcOrd="0" destOrd="0" presId="urn:microsoft.com/office/officeart/2005/8/layout/list1"/>
    <dgm:cxn modelId="{47F32710-297D-47CE-8EB4-581AAE59A551}" type="presParOf" srcId="{35709102-9109-4028-96B6-4659F914CFE7}" destId="{75A2DB6F-0373-4C68-A015-4876E6EE78E0}" srcOrd="1" destOrd="0" presId="urn:microsoft.com/office/officeart/2005/8/layout/list1"/>
    <dgm:cxn modelId="{AC5D5757-2E16-4116-890A-51565F61A6C3}" type="presParOf" srcId="{553E628E-042D-461F-AD7B-623D5AC594CD}" destId="{EBAF8929-5C23-4E84-B4F5-568D223CA376}" srcOrd="9" destOrd="0" presId="urn:microsoft.com/office/officeart/2005/8/layout/list1"/>
    <dgm:cxn modelId="{7FF33660-D7D2-4C11-86F5-616B87E59C37}" type="presParOf" srcId="{553E628E-042D-461F-AD7B-623D5AC594CD}" destId="{6F06BD9B-AE5F-4E3C-8D10-F3D19BFFF575}" srcOrd="10" destOrd="0" presId="urn:microsoft.com/office/officeart/2005/8/layout/list1"/>
    <dgm:cxn modelId="{CAEC390E-DCC4-45B8-9C50-C5F90EA950AB}" type="presParOf" srcId="{553E628E-042D-461F-AD7B-623D5AC594CD}" destId="{C5C5F709-491A-4E52-A823-C65052B57718}" srcOrd="11" destOrd="0" presId="urn:microsoft.com/office/officeart/2005/8/layout/list1"/>
    <dgm:cxn modelId="{34518EF0-9C61-43AE-8BC1-296482624515}" type="presParOf" srcId="{553E628E-042D-461F-AD7B-623D5AC594CD}" destId="{7B5E8607-E1B1-4A95-B88F-F0E9FD6AD1A0}" srcOrd="12" destOrd="0" presId="urn:microsoft.com/office/officeart/2005/8/layout/list1"/>
    <dgm:cxn modelId="{4D1B1482-E3B2-4933-BF95-814CB75332D7}" type="presParOf" srcId="{7B5E8607-E1B1-4A95-B88F-F0E9FD6AD1A0}" destId="{C78EB181-F2A5-4E46-80FC-294A78477BBE}" srcOrd="0" destOrd="0" presId="urn:microsoft.com/office/officeart/2005/8/layout/list1"/>
    <dgm:cxn modelId="{F36870DF-6FE1-42AD-89A6-44C8D7D1DC4C}" type="presParOf" srcId="{7B5E8607-E1B1-4A95-B88F-F0E9FD6AD1A0}" destId="{1D4F14CC-CC42-451A-B4A5-894F14FB3189}" srcOrd="1" destOrd="0" presId="urn:microsoft.com/office/officeart/2005/8/layout/list1"/>
    <dgm:cxn modelId="{575CC5FA-0C4F-46E1-A708-19E66F8D8537}" type="presParOf" srcId="{553E628E-042D-461F-AD7B-623D5AC594CD}" destId="{103696D1-144B-41B7-A6B2-183295B27571}" srcOrd="13" destOrd="0" presId="urn:microsoft.com/office/officeart/2005/8/layout/list1"/>
    <dgm:cxn modelId="{672B0C43-4179-4D2D-948E-B7191077A022}" type="presParOf" srcId="{553E628E-042D-461F-AD7B-623D5AC594CD}" destId="{C2C668BD-695F-40D0-AB66-A0C6052A83F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1FA4B-47B3-4E97-90CD-5670CB101B10}">
      <dsp:nvSpPr>
        <dsp:cNvPr id="0" name=""/>
        <dsp:cNvSpPr/>
      </dsp:nvSpPr>
      <dsp:spPr>
        <a:xfrm>
          <a:off x="0" y="206053"/>
          <a:ext cx="7437512"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sv-SE" sz="2200" b="1" kern="1200">
              <a:solidFill>
                <a:schemeClr val="tx1"/>
              </a:solidFill>
            </a:rPr>
            <a:t>Specifikt</a:t>
          </a:r>
          <a:endParaRPr lang="sv-SE" sz="2200" kern="1200">
            <a:solidFill>
              <a:schemeClr val="tx1"/>
            </a:solidFill>
          </a:endParaRPr>
        </a:p>
      </dsp:txBody>
      <dsp:txXfrm>
        <a:off x="25130" y="231183"/>
        <a:ext cx="7387252" cy="464540"/>
      </dsp:txXfrm>
    </dsp:sp>
    <dsp:sp modelId="{75EA1497-54FF-485E-B249-3978DC381FA7}">
      <dsp:nvSpPr>
        <dsp:cNvPr id="0" name=""/>
        <dsp:cNvSpPr/>
      </dsp:nvSpPr>
      <dsp:spPr>
        <a:xfrm>
          <a:off x="0" y="720853"/>
          <a:ext cx="7437512"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14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sv-SE" sz="1700" kern="1200" dirty="0">
              <a:solidFill>
                <a:schemeClr val="tx1"/>
              </a:solidFill>
            </a:rPr>
            <a:t>Det ska vara tydligt och avgränsat vad som ska, målet ska inte gå att misstolka och man ska veta när man uppnått målet. Målet ska kunna svara på ”VAD”, ”VEM”, ”VAR” </a:t>
          </a:r>
          <a:r>
            <a:rPr lang="sv-SE" sz="1700" kern="1200" dirty="0" err="1">
              <a:solidFill>
                <a:schemeClr val="tx1"/>
              </a:solidFill>
            </a:rPr>
            <a:t>etc</a:t>
          </a:r>
          <a:endParaRPr lang="sv-SE" sz="1700" kern="1200" dirty="0">
            <a:solidFill>
              <a:schemeClr val="tx1"/>
            </a:solidFill>
          </a:endParaRPr>
        </a:p>
      </dsp:txBody>
      <dsp:txXfrm>
        <a:off x="0" y="720853"/>
        <a:ext cx="7437512" cy="728640"/>
      </dsp:txXfrm>
    </dsp:sp>
    <dsp:sp modelId="{72F94BF3-3111-45E9-901B-F0B45DCB886F}">
      <dsp:nvSpPr>
        <dsp:cNvPr id="0" name=""/>
        <dsp:cNvSpPr/>
      </dsp:nvSpPr>
      <dsp:spPr>
        <a:xfrm>
          <a:off x="0" y="1449493"/>
          <a:ext cx="7437512"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sv-SE" sz="2200" b="1" kern="1200">
              <a:solidFill>
                <a:schemeClr val="tx1"/>
              </a:solidFill>
            </a:rPr>
            <a:t>Mätbart</a:t>
          </a:r>
          <a:endParaRPr lang="sv-SE" sz="2200" kern="1200">
            <a:solidFill>
              <a:schemeClr val="tx1"/>
            </a:solidFill>
          </a:endParaRPr>
        </a:p>
      </dsp:txBody>
      <dsp:txXfrm>
        <a:off x="25130" y="1474623"/>
        <a:ext cx="7387252" cy="464540"/>
      </dsp:txXfrm>
    </dsp:sp>
    <dsp:sp modelId="{88759CA9-F410-44CD-A0C4-9861DD48EF51}">
      <dsp:nvSpPr>
        <dsp:cNvPr id="0" name=""/>
        <dsp:cNvSpPr/>
      </dsp:nvSpPr>
      <dsp:spPr>
        <a:xfrm>
          <a:off x="0" y="1964293"/>
          <a:ext cx="7437512"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14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sv-SE" sz="1700" kern="1200" dirty="0">
              <a:solidFill>
                <a:schemeClr val="tx1"/>
              </a:solidFill>
            </a:rPr>
            <a:t>Målet ska kunna verifieras med mätningar, ex kostnad, tid, kvalitet, upplevd nöjdhet,  etc. hur vet jag när jag nått målet? Hur mycket, hur många? Inte bara bättre utan hur mycket bättre…</a:t>
          </a:r>
        </a:p>
      </dsp:txBody>
      <dsp:txXfrm>
        <a:off x="0" y="1964293"/>
        <a:ext cx="7437512" cy="728640"/>
      </dsp:txXfrm>
    </dsp:sp>
    <dsp:sp modelId="{777ECC0E-4519-423E-92B6-A5CD1601AE1A}">
      <dsp:nvSpPr>
        <dsp:cNvPr id="0" name=""/>
        <dsp:cNvSpPr/>
      </dsp:nvSpPr>
      <dsp:spPr>
        <a:xfrm>
          <a:off x="0" y="2692933"/>
          <a:ext cx="7437512"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sv-SE" sz="2200" b="1" kern="1200">
              <a:solidFill>
                <a:schemeClr val="tx1"/>
              </a:solidFill>
            </a:rPr>
            <a:t>Accepterat</a:t>
          </a:r>
          <a:endParaRPr lang="sv-SE" sz="2200" kern="1200">
            <a:solidFill>
              <a:schemeClr val="tx1"/>
            </a:solidFill>
          </a:endParaRPr>
        </a:p>
      </dsp:txBody>
      <dsp:txXfrm>
        <a:off x="25130" y="2718063"/>
        <a:ext cx="7387252" cy="464540"/>
      </dsp:txXfrm>
    </dsp:sp>
    <dsp:sp modelId="{AE383FF4-1281-43F8-93CC-30912386604E}">
      <dsp:nvSpPr>
        <dsp:cNvPr id="0" name=""/>
        <dsp:cNvSpPr/>
      </dsp:nvSpPr>
      <dsp:spPr>
        <a:xfrm>
          <a:off x="0" y="3207733"/>
          <a:ext cx="7437512" cy="512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14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sv-SE" sz="1700" kern="1200" dirty="0">
              <a:solidFill>
                <a:schemeClr val="tx1"/>
              </a:solidFill>
            </a:rPr>
            <a:t>Målet ska vara relevant och förståeligt av de som deltar men även av de som påverkas</a:t>
          </a:r>
        </a:p>
      </dsp:txBody>
      <dsp:txXfrm>
        <a:off x="0" y="3207733"/>
        <a:ext cx="7437512" cy="512325"/>
      </dsp:txXfrm>
    </dsp:sp>
    <dsp:sp modelId="{1C4FCFDC-9BDE-4C38-B5F1-72DD5D051E42}">
      <dsp:nvSpPr>
        <dsp:cNvPr id="0" name=""/>
        <dsp:cNvSpPr/>
      </dsp:nvSpPr>
      <dsp:spPr>
        <a:xfrm>
          <a:off x="0" y="3720058"/>
          <a:ext cx="7437512"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sv-SE" sz="2200" b="1" kern="1200">
              <a:solidFill>
                <a:schemeClr val="tx1"/>
              </a:solidFill>
            </a:rPr>
            <a:t>Realistiskt</a:t>
          </a:r>
          <a:endParaRPr lang="sv-SE" sz="2200" kern="1200">
            <a:solidFill>
              <a:schemeClr val="tx1"/>
            </a:solidFill>
          </a:endParaRPr>
        </a:p>
      </dsp:txBody>
      <dsp:txXfrm>
        <a:off x="25130" y="3745188"/>
        <a:ext cx="7387252" cy="464540"/>
      </dsp:txXfrm>
    </dsp:sp>
    <dsp:sp modelId="{5BC37FE2-AD3F-43B5-BC9E-B97A87E87488}">
      <dsp:nvSpPr>
        <dsp:cNvPr id="0" name=""/>
        <dsp:cNvSpPr/>
      </dsp:nvSpPr>
      <dsp:spPr>
        <a:xfrm>
          <a:off x="0" y="4234858"/>
          <a:ext cx="7437512"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14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sv-SE" sz="1700" kern="1200" dirty="0">
              <a:solidFill>
                <a:schemeClr val="tx1"/>
              </a:solidFill>
            </a:rPr>
            <a:t>Det ska vara möjligt att uppnå målet och att uppnå det utan andra mål blir lidande. det ska kännas troligt att vi ska kunna lyckas nå dit med rimliga insatser</a:t>
          </a:r>
        </a:p>
      </dsp:txBody>
      <dsp:txXfrm>
        <a:off x="0" y="4234858"/>
        <a:ext cx="7437512" cy="728640"/>
      </dsp:txXfrm>
    </dsp:sp>
    <dsp:sp modelId="{3CF1F4C0-4E56-43AF-AAD5-8503326CE251}">
      <dsp:nvSpPr>
        <dsp:cNvPr id="0" name=""/>
        <dsp:cNvSpPr/>
      </dsp:nvSpPr>
      <dsp:spPr>
        <a:xfrm>
          <a:off x="0" y="4963498"/>
          <a:ext cx="7437512" cy="514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sv-SE" sz="2200" b="1" kern="1200">
              <a:solidFill>
                <a:schemeClr val="tx1"/>
              </a:solidFill>
            </a:rPr>
            <a:t>Tidssatt</a:t>
          </a:r>
          <a:endParaRPr lang="sv-SE" sz="2200" kern="1200">
            <a:solidFill>
              <a:schemeClr val="tx1"/>
            </a:solidFill>
          </a:endParaRPr>
        </a:p>
      </dsp:txBody>
      <dsp:txXfrm>
        <a:off x="25130" y="4988628"/>
        <a:ext cx="7387252" cy="464540"/>
      </dsp:txXfrm>
    </dsp:sp>
    <dsp:sp modelId="{D02D3962-DFE6-4FC7-8DEA-18DB57DEC8A0}">
      <dsp:nvSpPr>
        <dsp:cNvPr id="0" name=""/>
        <dsp:cNvSpPr/>
      </dsp:nvSpPr>
      <dsp:spPr>
        <a:xfrm>
          <a:off x="0" y="5478298"/>
          <a:ext cx="7437512"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14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sv-SE" sz="1700" kern="1200" dirty="0">
              <a:solidFill>
                <a:schemeClr val="tx1"/>
              </a:solidFill>
            </a:rPr>
            <a:t>Det ska finnas en tydlig tidsangivelse för NÄR målet ska vara uppfyllt.</a:t>
          </a:r>
        </a:p>
      </dsp:txBody>
      <dsp:txXfrm>
        <a:off x="0" y="5478298"/>
        <a:ext cx="7437512" cy="364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5FB7D-D952-4E02-9176-CF1ECDE92D33}">
      <dsp:nvSpPr>
        <dsp:cNvPr id="0" name=""/>
        <dsp:cNvSpPr/>
      </dsp:nvSpPr>
      <dsp:spPr>
        <a:xfrm>
          <a:off x="0" y="351780"/>
          <a:ext cx="8229600" cy="667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rtl="0">
            <a:lnSpc>
              <a:spcPct val="90000"/>
            </a:lnSpc>
            <a:spcBef>
              <a:spcPct val="0"/>
            </a:spcBef>
            <a:spcAft>
              <a:spcPct val="15000"/>
            </a:spcAft>
            <a:buChar char="•"/>
          </a:pPr>
          <a:r>
            <a:rPr lang="sv-SE" sz="1600" kern="1200">
              <a:solidFill>
                <a:schemeClr val="tx1"/>
              </a:solidFill>
            </a:rPr>
            <a:t>därför finns vi och för vem finns vi</a:t>
          </a:r>
        </a:p>
      </dsp:txBody>
      <dsp:txXfrm>
        <a:off x="0" y="351780"/>
        <a:ext cx="8229600" cy="667800"/>
      </dsp:txXfrm>
    </dsp:sp>
    <dsp:sp modelId="{80DCE7F7-B92C-4543-8E1F-4B9EFB6BB34D}">
      <dsp:nvSpPr>
        <dsp:cNvPr id="0" name=""/>
        <dsp:cNvSpPr/>
      </dsp:nvSpPr>
      <dsp:spPr>
        <a:xfrm>
          <a:off x="411480" y="115620"/>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rtl="0">
            <a:lnSpc>
              <a:spcPct val="90000"/>
            </a:lnSpc>
            <a:spcBef>
              <a:spcPct val="0"/>
            </a:spcBef>
            <a:spcAft>
              <a:spcPct val="35000"/>
            </a:spcAft>
            <a:buNone/>
          </a:pPr>
          <a:r>
            <a:rPr lang="sv-SE" sz="1800" b="1" kern="1200" dirty="0">
              <a:solidFill>
                <a:schemeClr val="tx1"/>
              </a:solidFill>
            </a:rPr>
            <a:t>Mission: </a:t>
          </a:r>
        </a:p>
      </dsp:txBody>
      <dsp:txXfrm>
        <a:off x="434537" y="138677"/>
        <a:ext cx="5714606" cy="426206"/>
      </dsp:txXfrm>
    </dsp:sp>
    <dsp:sp modelId="{D61FB5C9-EF53-4720-9527-010C3652378A}">
      <dsp:nvSpPr>
        <dsp:cNvPr id="0" name=""/>
        <dsp:cNvSpPr/>
      </dsp:nvSpPr>
      <dsp:spPr>
        <a:xfrm>
          <a:off x="0" y="1342140"/>
          <a:ext cx="8229600" cy="667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rtl="0">
            <a:lnSpc>
              <a:spcPct val="90000"/>
            </a:lnSpc>
            <a:spcBef>
              <a:spcPct val="0"/>
            </a:spcBef>
            <a:spcAft>
              <a:spcPct val="15000"/>
            </a:spcAft>
            <a:buChar char="•"/>
          </a:pPr>
          <a:r>
            <a:rPr lang="sv-SE" sz="1600" kern="1200">
              <a:solidFill>
                <a:schemeClr val="tx1"/>
              </a:solidFill>
            </a:rPr>
            <a:t>Vart är vi långsiktigt på väg (ej tidsatt eller bortanför planeringstiden)</a:t>
          </a:r>
        </a:p>
      </dsp:txBody>
      <dsp:txXfrm>
        <a:off x="0" y="1342140"/>
        <a:ext cx="8229600" cy="667800"/>
      </dsp:txXfrm>
    </dsp:sp>
    <dsp:sp modelId="{1C1B2CA2-4738-4E75-B8CB-FD76C97CA263}">
      <dsp:nvSpPr>
        <dsp:cNvPr id="0" name=""/>
        <dsp:cNvSpPr/>
      </dsp:nvSpPr>
      <dsp:spPr>
        <a:xfrm>
          <a:off x="411480" y="1105980"/>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rtl="0">
            <a:lnSpc>
              <a:spcPct val="90000"/>
            </a:lnSpc>
            <a:spcBef>
              <a:spcPct val="0"/>
            </a:spcBef>
            <a:spcAft>
              <a:spcPct val="35000"/>
            </a:spcAft>
            <a:buNone/>
          </a:pPr>
          <a:r>
            <a:rPr lang="sv-SE" sz="1800" b="1" kern="1200" dirty="0">
              <a:solidFill>
                <a:schemeClr val="tx1"/>
              </a:solidFill>
            </a:rPr>
            <a:t>Vision: </a:t>
          </a:r>
        </a:p>
      </dsp:txBody>
      <dsp:txXfrm>
        <a:off x="434537" y="1129037"/>
        <a:ext cx="5714606" cy="426206"/>
      </dsp:txXfrm>
    </dsp:sp>
    <dsp:sp modelId="{6F06BD9B-AE5F-4E3C-8D10-F3D19BFFF575}">
      <dsp:nvSpPr>
        <dsp:cNvPr id="0" name=""/>
        <dsp:cNvSpPr/>
      </dsp:nvSpPr>
      <dsp:spPr>
        <a:xfrm>
          <a:off x="0" y="2332499"/>
          <a:ext cx="8229600"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rtl="0">
            <a:lnSpc>
              <a:spcPct val="90000"/>
            </a:lnSpc>
            <a:spcBef>
              <a:spcPct val="0"/>
            </a:spcBef>
            <a:spcAft>
              <a:spcPct val="15000"/>
            </a:spcAft>
            <a:buChar char="•"/>
          </a:pPr>
          <a:r>
            <a:rPr lang="sv-SE" sz="1600" kern="1200">
              <a:solidFill>
                <a:schemeClr val="tx1"/>
              </a:solidFill>
            </a:rPr>
            <a:t>Vart ska vi, var ska vi vara när vi är framme (tidsatt och inom planeringstiden)</a:t>
          </a:r>
        </a:p>
      </dsp:txBody>
      <dsp:txXfrm>
        <a:off x="0" y="2332499"/>
        <a:ext cx="8229600" cy="882000"/>
      </dsp:txXfrm>
    </dsp:sp>
    <dsp:sp modelId="{75A2DB6F-0373-4C68-A015-4876E6EE78E0}">
      <dsp:nvSpPr>
        <dsp:cNvPr id="0" name=""/>
        <dsp:cNvSpPr/>
      </dsp:nvSpPr>
      <dsp:spPr>
        <a:xfrm>
          <a:off x="411480" y="2096340"/>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rtl="0">
            <a:lnSpc>
              <a:spcPct val="90000"/>
            </a:lnSpc>
            <a:spcBef>
              <a:spcPct val="0"/>
            </a:spcBef>
            <a:spcAft>
              <a:spcPct val="35000"/>
            </a:spcAft>
            <a:buNone/>
          </a:pPr>
          <a:r>
            <a:rPr lang="sv-SE" sz="1800" b="1" kern="1200" dirty="0">
              <a:solidFill>
                <a:schemeClr val="tx1"/>
              </a:solidFill>
            </a:rPr>
            <a:t>Slutmål: </a:t>
          </a:r>
        </a:p>
      </dsp:txBody>
      <dsp:txXfrm>
        <a:off x="434537" y="2119397"/>
        <a:ext cx="5714606" cy="426206"/>
      </dsp:txXfrm>
    </dsp:sp>
    <dsp:sp modelId="{C2C668BD-695F-40D0-AB66-A0C6052A83F0}">
      <dsp:nvSpPr>
        <dsp:cNvPr id="0" name=""/>
        <dsp:cNvSpPr/>
      </dsp:nvSpPr>
      <dsp:spPr>
        <a:xfrm>
          <a:off x="0" y="3537060"/>
          <a:ext cx="8229600" cy="667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rtl="0">
            <a:lnSpc>
              <a:spcPct val="90000"/>
            </a:lnSpc>
            <a:spcBef>
              <a:spcPct val="0"/>
            </a:spcBef>
            <a:spcAft>
              <a:spcPct val="15000"/>
            </a:spcAft>
            <a:buChar char="•"/>
          </a:pPr>
          <a:r>
            <a:rPr lang="sv-SE" sz="1600" kern="1200">
              <a:solidFill>
                <a:schemeClr val="tx1"/>
              </a:solidFill>
            </a:rPr>
            <a:t>mål på väg mot slutmålet</a:t>
          </a:r>
        </a:p>
      </dsp:txBody>
      <dsp:txXfrm>
        <a:off x="0" y="3537060"/>
        <a:ext cx="8229600" cy="667800"/>
      </dsp:txXfrm>
    </dsp:sp>
    <dsp:sp modelId="{1D4F14CC-CC42-451A-B4A5-894F14FB3189}">
      <dsp:nvSpPr>
        <dsp:cNvPr id="0" name=""/>
        <dsp:cNvSpPr/>
      </dsp:nvSpPr>
      <dsp:spPr>
        <a:xfrm>
          <a:off x="411480" y="3300900"/>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00100" rtl="0">
            <a:lnSpc>
              <a:spcPct val="90000"/>
            </a:lnSpc>
            <a:spcBef>
              <a:spcPct val="0"/>
            </a:spcBef>
            <a:spcAft>
              <a:spcPct val="35000"/>
            </a:spcAft>
            <a:buNone/>
          </a:pPr>
          <a:r>
            <a:rPr lang="sv-SE" sz="1800" b="1" kern="1200" dirty="0">
              <a:solidFill>
                <a:schemeClr val="tx1"/>
              </a:solidFill>
            </a:rPr>
            <a:t>Delmål: </a:t>
          </a:r>
        </a:p>
      </dsp:txBody>
      <dsp:txXfrm>
        <a:off x="434537" y="3323957"/>
        <a:ext cx="57146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9D82DC-5434-4B13-AFDE-361B5E2118B5}"/>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099" name="Rectangle 3">
            <a:extLst>
              <a:ext uri="{FF2B5EF4-FFF2-40B4-BE49-F238E27FC236}">
                <a16:creationId xmlns:a16="http://schemas.microsoft.com/office/drawing/2014/main" id="{3D1AD93E-D021-4F3F-8073-4A550286A78A}"/>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sv-SE"/>
          </a:p>
        </p:txBody>
      </p:sp>
      <p:sp>
        <p:nvSpPr>
          <p:cNvPr id="3076" name="Rectangle 4">
            <a:extLst>
              <a:ext uri="{FF2B5EF4-FFF2-40B4-BE49-F238E27FC236}">
                <a16:creationId xmlns:a16="http://schemas.microsoft.com/office/drawing/2014/main" id="{3D1B3C60-9B66-4B3C-BD18-03B9C358845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705CAB4D-95FC-4E1E-9C91-39D38488AF57}"/>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102" name="Rectangle 6">
            <a:extLst>
              <a:ext uri="{FF2B5EF4-FFF2-40B4-BE49-F238E27FC236}">
                <a16:creationId xmlns:a16="http://schemas.microsoft.com/office/drawing/2014/main" id="{AFC18B5E-4434-42F2-8907-0C97DA06F6A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103" name="Rectangle 7">
            <a:extLst>
              <a:ext uri="{FF2B5EF4-FFF2-40B4-BE49-F238E27FC236}">
                <a16:creationId xmlns:a16="http://schemas.microsoft.com/office/drawing/2014/main" id="{4EEC4E84-ADB6-447F-BDFA-AB701CF2603F}"/>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ヒラギノ角ゴ Pro W3"/>
                <a:cs typeface="ヒラギノ角ゴ Pro W3"/>
              </a:defRPr>
            </a:lvl1pPr>
          </a:lstStyle>
          <a:p>
            <a:pPr>
              <a:defRPr/>
            </a:pPr>
            <a:fld id="{B1BF5E35-0CD6-4D01-8E8D-A31FF9510064}"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6883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80825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1148069025"/>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vsnittsrubrik">
    <p:spTree>
      <p:nvGrpSpPr>
        <p:cNvPr id="1" name=""/>
        <p:cNvGrpSpPr/>
        <p:nvPr/>
      </p:nvGrpSpPr>
      <p:grpSpPr>
        <a:xfrm>
          <a:off x="0" y="0"/>
          <a:ext cx="0" cy="0"/>
          <a:chOff x="0" y="0"/>
          <a:chExt cx="0" cy="0"/>
        </a:xfrm>
      </p:grpSpPr>
      <p:sp>
        <p:nvSpPr>
          <p:cNvPr id="4" name="Rubrik 1"/>
          <p:cNvSpPr>
            <a:spLocks noGrp="1"/>
          </p:cNvSpPr>
          <p:nvPr>
            <p:ph type="title"/>
          </p:nvPr>
        </p:nvSpPr>
        <p:spPr>
          <a:xfrm>
            <a:off x="963084" y="1340769"/>
            <a:ext cx="10363200" cy="845741"/>
          </a:xfrm>
          <a:prstGeom prst="rect">
            <a:avLst/>
          </a:prstGeom>
        </p:spPr>
        <p:txBody>
          <a:bodyPr anchor="t"/>
          <a:lstStyle>
            <a:lvl1pPr algn="l">
              <a:defRPr sz="4000" b="1" cap="none"/>
            </a:lvl1pPr>
          </a:lstStyle>
          <a:p>
            <a:r>
              <a:rPr lang="sv-SE" dirty="0"/>
              <a:t>Klicka här för att ändra format</a:t>
            </a:r>
          </a:p>
        </p:txBody>
      </p:sp>
      <p:sp>
        <p:nvSpPr>
          <p:cNvPr id="5" name="Platshållare för text 2"/>
          <p:cNvSpPr>
            <a:spLocks noGrp="1"/>
          </p:cNvSpPr>
          <p:nvPr>
            <p:ph type="body" idx="1"/>
          </p:nvPr>
        </p:nvSpPr>
        <p:spPr>
          <a:xfrm>
            <a:off x="996453" y="1997224"/>
            <a:ext cx="10363200" cy="4345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dirty="0"/>
              <a:t>Klicka här för att ändra format på bakgrundstexten</a:t>
            </a:r>
          </a:p>
        </p:txBody>
      </p:sp>
    </p:spTree>
    <p:extLst>
      <p:ext uri="{BB962C8B-B14F-4D97-AF65-F5344CB8AC3E}">
        <p14:creationId xmlns:p14="http://schemas.microsoft.com/office/powerpoint/2010/main" val="230055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5399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3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424658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88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2174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73884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60618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951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4"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658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17" r:id="rId4"/>
    <p:sldLayoutId id="2147483716" r:id="rId5"/>
    <p:sldLayoutId id="2147483709" r:id="rId6"/>
    <p:sldLayoutId id="2147483710" r:id="rId7"/>
    <p:sldLayoutId id="2147483711" r:id="rId8"/>
    <p:sldLayoutId id="2147483712" r:id="rId9"/>
    <p:sldLayoutId id="2147483713" r:id="rId10"/>
    <p:sldLayoutId id="2147483714" r:id="rId11"/>
    <p:sldLayoutId id="2147483718" r:id="rId12"/>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SMARTA Mål</a:t>
            </a:r>
          </a:p>
        </p:txBody>
      </p:sp>
      <p:sp>
        <p:nvSpPr>
          <p:cNvPr id="3" name="Underrubrik 2"/>
          <p:cNvSpPr>
            <a:spLocks noGrp="1"/>
          </p:cNvSpPr>
          <p:nvPr>
            <p:ph type="subTitle" idx="1"/>
          </p:nvPr>
        </p:nvSpPr>
        <p:spPr/>
        <p:txBody>
          <a:bodyPr/>
          <a:lstStyle/>
          <a:p>
            <a:r>
              <a:rPr lang="sv-SE" sz="2800" dirty="0"/>
              <a:t>Att beskriva Specifika, Mätbara, Accepterade, </a:t>
            </a:r>
            <a:br>
              <a:rPr lang="sv-SE" sz="2800" dirty="0"/>
            </a:br>
            <a:r>
              <a:rPr lang="sv-SE" sz="2800" dirty="0"/>
              <a:t>Realistiska och Tidsatta mål</a:t>
            </a:r>
          </a:p>
        </p:txBody>
      </p:sp>
    </p:spTree>
    <p:extLst>
      <p:ext uri="{BB962C8B-B14F-4D97-AF65-F5344CB8AC3E}">
        <p14:creationId xmlns:p14="http://schemas.microsoft.com/office/powerpoint/2010/main" val="395730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nvPr>
        </p:nvGraphicFramePr>
        <p:xfrm>
          <a:off x="2114872" y="332656"/>
          <a:ext cx="7437512"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146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sz="3200" dirty="0"/>
              <a:t>Mer om SMARTA visionsmål, mål  och delmål…</a:t>
            </a:r>
          </a:p>
        </p:txBody>
      </p:sp>
    </p:spTree>
    <p:extLst>
      <p:ext uri="{BB962C8B-B14F-4D97-AF65-F5344CB8AC3E}">
        <p14:creationId xmlns:p14="http://schemas.microsoft.com/office/powerpoint/2010/main" val="38572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91544" y="260649"/>
            <a:ext cx="8229600" cy="780685"/>
          </a:xfrm>
        </p:spPr>
        <p:txBody>
          <a:bodyPr/>
          <a:lstStyle/>
          <a:p>
            <a:r>
              <a:rPr lang="sv-SE" sz="3600" dirty="0"/>
              <a:t>Mission – Vision – Slutmål – Delmål</a:t>
            </a:r>
            <a:br>
              <a:rPr lang="sv-SE" sz="3600" dirty="0"/>
            </a:br>
            <a:r>
              <a:rPr lang="sv-SE" sz="2000" dirty="0"/>
              <a:t>Vision är också en typ av mål, men som är mer en vägvisare. Slutmålet ska ligga i riktning mot visionen och omfattas av vår mission.</a:t>
            </a:r>
            <a:endParaRPr lang="sv-SE" sz="4400" dirty="0"/>
          </a:p>
        </p:txBody>
      </p:sp>
      <p:graphicFrame>
        <p:nvGraphicFramePr>
          <p:cNvPr id="4" name="Platshållare för innehåll 3"/>
          <p:cNvGraphicFramePr>
            <a:graphicFrameLocks noGrp="1"/>
          </p:cNvGraphicFramePr>
          <p:nvPr>
            <p:ph idx="1"/>
          </p:nvPr>
        </p:nvGraphicFramePr>
        <p:xfrm>
          <a:off x="2114872" y="1916832"/>
          <a:ext cx="822960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4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127212" y="209826"/>
            <a:ext cx="8229600" cy="780685"/>
          </a:xfrm>
        </p:spPr>
        <p:txBody>
          <a:bodyPr/>
          <a:lstStyle/>
          <a:p>
            <a:r>
              <a:rPr lang="sv-SE" sz="2800" dirty="0"/>
              <a:t>MALL: </a:t>
            </a:r>
            <a:r>
              <a:rPr lang="sv-SE" sz="2800" dirty="0" err="1"/>
              <a:t>SMART:a</a:t>
            </a:r>
            <a:r>
              <a:rPr lang="sv-SE" sz="2800" dirty="0"/>
              <a:t> </a:t>
            </a:r>
            <a:r>
              <a:rPr lang="sv-SE" sz="2800"/>
              <a:t>mål och delmål</a:t>
            </a:r>
            <a:br>
              <a:rPr lang="sv-SE" sz="3200" dirty="0"/>
            </a:br>
            <a:r>
              <a:rPr lang="sv-SE" sz="1600" dirty="0"/>
              <a:t>(Specifikt – Mätbart – Accepterat – Realistiskt – </a:t>
            </a:r>
            <a:r>
              <a:rPr lang="sv-SE" sz="1600" dirty="0" err="1"/>
              <a:t>Tidssatt</a:t>
            </a:r>
            <a:r>
              <a:rPr lang="sv-SE" sz="1600" dirty="0"/>
              <a:t>)</a:t>
            </a:r>
            <a:endParaRPr lang="sv-SE" sz="2400" dirty="0"/>
          </a:p>
        </p:txBody>
      </p:sp>
      <p:graphicFrame>
        <p:nvGraphicFramePr>
          <p:cNvPr id="6" name="Platshållare för innehåll 5"/>
          <p:cNvGraphicFramePr>
            <a:graphicFrameLocks noGrp="1"/>
          </p:cNvGraphicFramePr>
          <p:nvPr>
            <p:ph idx="1"/>
          </p:nvPr>
        </p:nvGraphicFramePr>
        <p:xfrm>
          <a:off x="1860192" y="3284225"/>
          <a:ext cx="8496620" cy="3293572"/>
        </p:xfrm>
        <a:graphic>
          <a:graphicData uri="http://schemas.openxmlformats.org/drawingml/2006/table">
            <a:tbl>
              <a:tblPr firstRow="1" bandRow="1">
                <a:tableStyleId>{5C22544A-7EE6-4342-B048-85BDC9FD1C3A}</a:tableStyleId>
              </a:tblPr>
              <a:tblGrid>
                <a:gridCol w="2563658">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612482">
                  <a:extLst>
                    <a:ext uri="{9D8B030D-6E8A-4147-A177-3AD203B41FA5}">
                      <a16:colId xmlns:a16="http://schemas.microsoft.com/office/drawing/2014/main" val="20004"/>
                    </a:ext>
                  </a:extLst>
                </a:gridCol>
              </a:tblGrid>
              <a:tr h="472359">
                <a:tc>
                  <a:txBody>
                    <a:bodyPr/>
                    <a:lstStyle/>
                    <a:p>
                      <a:r>
                        <a:rPr lang="sv-SE" dirty="0">
                          <a:solidFill>
                            <a:schemeClr val="tx1"/>
                          </a:solidFill>
                        </a:rPr>
                        <a:t>Delmål:</a:t>
                      </a:r>
                    </a:p>
                  </a:txBody>
                  <a:tcPr/>
                </a:tc>
                <a:tc>
                  <a:txBody>
                    <a:bodyPr/>
                    <a:lstStyle/>
                    <a:p>
                      <a:r>
                        <a:rPr lang="sv-SE" dirty="0">
                          <a:solidFill>
                            <a:schemeClr val="tx1"/>
                          </a:solidFill>
                        </a:rPr>
                        <a:t>Till</a:t>
                      </a:r>
                      <a:r>
                        <a:rPr lang="sv-SE" baseline="0" dirty="0">
                          <a:solidFill>
                            <a:schemeClr val="tx1"/>
                          </a:solidFill>
                        </a:rPr>
                        <a:t> vilken nivå</a:t>
                      </a:r>
                      <a:endParaRPr lang="sv-SE" dirty="0">
                        <a:solidFill>
                          <a:schemeClr val="tx1"/>
                        </a:solidFill>
                      </a:endParaRPr>
                    </a:p>
                  </a:txBody>
                  <a:tcPr/>
                </a:tc>
                <a:tc>
                  <a:txBody>
                    <a:bodyPr/>
                    <a:lstStyle/>
                    <a:p>
                      <a:r>
                        <a:rPr lang="sv-SE" dirty="0">
                          <a:solidFill>
                            <a:schemeClr val="tx1"/>
                          </a:solidFill>
                        </a:rPr>
                        <a:t>När</a:t>
                      </a:r>
                    </a:p>
                  </a:txBody>
                  <a:tcPr/>
                </a:tc>
                <a:tc>
                  <a:txBody>
                    <a:bodyPr/>
                    <a:lstStyle/>
                    <a:p>
                      <a:r>
                        <a:rPr lang="sv-SE" dirty="0">
                          <a:solidFill>
                            <a:schemeClr val="tx1"/>
                          </a:solidFill>
                        </a:rPr>
                        <a:t>Ansvarig</a:t>
                      </a:r>
                    </a:p>
                  </a:txBody>
                  <a:tcPr/>
                </a:tc>
                <a:tc>
                  <a:txBody>
                    <a:bodyPr/>
                    <a:lstStyle/>
                    <a:p>
                      <a:r>
                        <a:rPr lang="sv-SE" dirty="0">
                          <a:solidFill>
                            <a:schemeClr val="tx1"/>
                          </a:solidFill>
                        </a:rPr>
                        <a:t>Sponsor</a:t>
                      </a:r>
                    </a:p>
                  </a:txBody>
                  <a:tcPr/>
                </a:tc>
                <a:extLst>
                  <a:ext uri="{0D108BD9-81ED-4DB2-BD59-A6C34878D82A}">
                    <a16:rowId xmlns:a16="http://schemas.microsoft.com/office/drawing/2014/main" val="10000"/>
                  </a:ext>
                </a:extLst>
              </a:tr>
              <a:tr h="931777">
                <a:tc>
                  <a:txBody>
                    <a:bodyPr/>
                    <a:lstStyle/>
                    <a:p>
                      <a:r>
                        <a:rPr lang="sv-SE" sz="1400" dirty="0">
                          <a:solidFill>
                            <a:schemeClr val="tx1"/>
                          </a:solidFill>
                        </a:rPr>
                        <a:t>(specificerat, realistiskt)</a:t>
                      </a:r>
                    </a:p>
                  </a:txBody>
                  <a:tcPr/>
                </a:tc>
                <a:tc>
                  <a:txBody>
                    <a:bodyPr/>
                    <a:lstStyle/>
                    <a:p>
                      <a:r>
                        <a:rPr lang="sv-SE" sz="1400" dirty="0">
                          <a:solidFill>
                            <a:schemeClr val="tx1"/>
                          </a:solidFill>
                        </a:rPr>
                        <a:t>(mätbart)</a:t>
                      </a:r>
                    </a:p>
                  </a:txBody>
                  <a:tcPr/>
                </a:tc>
                <a:tc>
                  <a:txBody>
                    <a:bodyPr/>
                    <a:lstStyle/>
                    <a:p>
                      <a:r>
                        <a:rPr lang="sv-SE" sz="1400" dirty="0">
                          <a:solidFill>
                            <a:schemeClr val="tx1"/>
                          </a:solidFill>
                        </a:rPr>
                        <a:t>(</a:t>
                      </a:r>
                      <a:r>
                        <a:rPr lang="sv-SE" sz="1400" dirty="0" err="1">
                          <a:solidFill>
                            <a:schemeClr val="tx1"/>
                          </a:solidFill>
                        </a:rPr>
                        <a:t>Tidssatt</a:t>
                      </a:r>
                      <a:r>
                        <a:rPr lang="sv-SE" sz="1400" dirty="0">
                          <a:solidFill>
                            <a:schemeClr val="tx1"/>
                          </a:solidFill>
                        </a:rPr>
                        <a:t>)</a:t>
                      </a:r>
                    </a:p>
                  </a:txBody>
                  <a:tcPr/>
                </a:tc>
                <a:tc>
                  <a:txBody>
                    <a:bodyPr/>
                    <a:lstStyle/>
                    <a:p>
                      <a:r>
                        <a:rPr lang="sv-SE" sz="1400" dirty="0">
                          <a:solidFill>
                            <a:schemeClr val="tx1"/>
                          </a:solidFill>
                        </a:rPr>
                        <a:t>(Den som leder förändringen- accepterat)</a:t>
                      </a:r>
                    </a:p>
                  </a:txBody>
                  <a:tcPr/>
                </a:tc>
                <a:tc>
                  <a:txBody>
                    <a:bodyPr/>
                    <a:lstStyle/>
                    <a:p>
                      <a:r>
                        <a:rPr lang="sv-SE" sz="1400" dirty="0">
                          <a:solidFill>
                            <a:schemeClr val="tx1"/>
                          </a:solidFill>
                        </a:rPr>
                        <a:t>(den som </a:t>
                      </a:r>
                      <a:r>
                        <a:rPr lang="sv-SE" sz="1400" dirty="0" err="1">
                          <a:solidFill>
                            <a:schemeClr val="tx1"/>
                          </a:solidFill>
                        </a:rPr>
                        <a:t>ägar</a:t>
                      </a:r>
                      <a:r>
                        <a:rPr lang="sv-SE" sz="1400" baseline="0" dirty="0">
                          <a:solidFill>
                            <a:schemeClr val="tx1"/>
                          </a:solidFill>
                        </a:rPr>
                        <a:t> problemet - Accepterat</a:t>
                      </a:r>
                      <a:r>
                        <a:rPr lang="sv-SE" sz="1400" dirty="0">
                          <a:solidFill>
                            <a:schemeClr val="tx1"/>
                          </a:solidFill>
                        </a:rPr>
                        <a:t>)</a:t>
                      </a:r>
                    </a:p>
                  </a:txBody>
                  <a:tcPr/>
                </a:tc>
                <a:extLst>
                  <a:ext uri="{0D108BD9-81ED-4DB2-BD59-A6C34878D82A}">
                    <a16:rowId xmlns:a16="http://schemas.microsoft.com/office/drawing/2014/main" val="10001"/>
                  </a:ext>
                </a:extLst>
              </a:tr>
              <a:tr h="472359">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extLst>
                  <a:ext uri="{0D108BD9-81ED-4DB2-BD59-A6C34878D82A}">
                    <a16:rowId xmlns:a16="http://schemas.microsoft.com/office/drawing/2014/main" val="10002"/>
                  </a:ext>
                </a:extLst>
              </a:tr>
              <a:tr h="472359">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extLst>
                  <a:ext uri="{0D108BD9-81ED-4DB2-BD59-A6C34878D82A}">
                    <a16:rowId xmlns:a16="http://schemas.microsoft.com/office/drawing/2014/main" val="10003"/>
                  </a:ext>
                </a:extLst>
              </a:tr>
              <a:tr h="472359">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extLst>
                  <a:ext uri="{0D108BD9-81ED-4DB2-BD59-A6C34878D82A}">
                    <a16:rowId xmlns:a16="http://schemas.microsoft.com/office/drawing/2014/main" val="10004"/>
                  </a:ext>
                </a:extLst>
              </a:tr>
              <a:tr h="472359">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tc>
                  <a:txBody>
                    <a:bodyPr/>
                    <a:lstStyle/>
                    <a:p>
                      <a:endParaRPr lang="sv-SE" sz="140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2" name="Tabell 1"/>
          <p:cNvGraphicFramePr>
            <a:graphicFrameLocks noGrp="1"/>
          </p:cNvGraphicFramePr>
          <p:nvPr/>
        </p:nvGraphicFramePr>
        <p:xfrm>
          <a:off x="1860192" y="1340769"/>
          <a:ext cx="8496620" cy="1943457"/>
        </p:xfrm>
        <a:graphic>
          <a:graphicData uri="http://schemas.openxmlformats.org/drawingml/2006/table">
            <a:tbl>
              <a:tblPr firstRow="1" bandRow="1">
                <a:tableStyleId>{5C22544A-7EE6-4342-B048-85BDC9FD1C3A}</a:tableStyleId>
              </a:tblPr>
              <a:tblGrid>
                <a:gridCol w="1715528">
                  <a:extLst>
                    <a:ext uri="{9D8B030D-6E8A-4147-A177-3AD203B41FA5}">
                      <a16:colId xmlns:a16="http://schemas.microsoft.com/office/drawing/2014/main" val="20000"/>
                    </a:ext>
                  </a:extLst>
                </a:gridCol>
                <a:gridCol w="6781092">
                  <a:extLst>
                    <a:ext uri="{9D8B030D-6E8A-4147-A177-3AD203B41FA5}">
                      <a16:colId xmlns:a16="http://schemas.microsoft.com/office/drawing/2014/main" val="20001"/>
                    </a:ext>
                  </a:extLst>
                </a:gridCol>
              </a:tblGrid>
              <a:tr h="1943457">
                <a:tc>
                  <a:txBody>
                    <a:bodyPr/>
                    <a:lstStyle/>
                    <a:p>
                      <a:pPr algn="ctr"/>
                      <a:r>
                        <a:rPr lang="sv-SE" sz="2000" dirty="0">
                          <a:solidFill>
                            <a:schemeClr val="tx1"/>
                          </a:solidFill>
                        </a:rPr>
                        <a:t>Slutmåls- beskrivning:</a:t>
                      </a:r>
                    </a:p>
                  </a:txBody>
                  <a:tcPr anchor="ctr"/>
                </a:tc>
                <a:tc>
                  <a:txBody>
                    <a:bodyPr/>
                    <a:lstStyle/>
                    <a:p>
                      <a:r>
                        <a:rPr lang="sv-SE" sz="1400" b="0" dirty="0">
                          <a:solidFill>
                            <a:schemeClr val="tx1"/>
                          </a:solidFill>
                        </a:rPr>
                        <a:t>(beskriv slutmålet, varför vi gör det och vad vinsterna</a:t>
                      </a:r>
                      <a:r>
                        <a:rPr lang="sv-SE" sz="1400" b="0" baseline="0" dirty="0">
                          <a:solidFill>
                            <a:schemeClr val="tx1"/>
                          </a:solidFill>
                        </a:rPr>
                        <a:t> kommer att bli)</a:t>
                      </a:r>
                      <a:endParaRPr lang="sv-SE" sz="1400" b="0" dirty="0">
                        <a:solidFill>
                          <a:schemeClr val="tx1"/>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0450773"/>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kom 191010.pptm" id="{F1B70145-B668-4368-9F41-4A4A9620C66A}" vid="{3CC66F24-8697-41FD-8112-D3431638CB9C}"/>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Gallertillochmed xmlns="http://schemas.microsoft.com/sharepoint/v3" xsi:nil="true"/>
    <Gallerfran xmlns="http://schemas.microsoft.com/sharepoint/v3">2019-09-08T22:00:00+00:00</Gallerfran>
    <Publiceringsdatum xmlns="http://schemas.microsoft.com/sharepoint/v3">2019-09-08T22:00:00+00:00</Publiceringsdatum>
    <h2c9d7dd9eeb4da4ac62aed9bea1dce9 xmlns="http://schemas.microsoft.com/sharepoint/v3">
      <Terms xmlns="http://schemas.microsoft.com/office/infopath/2007/PartnerControls">
        <TermInfo xmlns="http://schemas.microsoft.com/office/infopath/2007/PartnerControls">
          <TermName xmlns="http://schemas.microsoft.com/office/infopath/2007/PartnerControls">Informationsmaterial</TermName>
          <TermId xmlns="http://schemas.microsoft.com/office/infopath/2007/PartnerControls">6564bb37-7519-47b5-a28d-bbe0dd5c58f7</TermId>
        </TermInfo>
      </Terms>
    </h2c9d7dd9eeb4da4ac62aed9bea1dce9>
    <bafcb4227c9043da9566b5ef78ddcc95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afcb4227c9043da9566b5ef78ddcc95>
    <b01f2f3f268b4d69803358402dbab91a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01f2f3f268b4d69803358402dbab91a>
    <Sakerhetsklass xmlns="http://schemas.microsoft.com/sharepoint/v3">Alla</Sakerhetsklass>
    <Dokumentforfattare xmlns="http://schemas.microsoft.com/sharepoint/v3">
      <UserInfo>
        <DisplayName>Renntun Måns</DisplayName>
        <AccountId>26309</AccountId>
        <AccountType/>
      </UserInfo>
    </Dokumentforfattare>
    <Valdinnehallstyp xmlns="http://schemas.microsoft.com/sharepoint/v3">Informationmaterial</Valdinnehallstyp>
    <Externforfattare xmlns="http://schemas.microsoft.com/sharepoint/v3" xsi:nil="true"/>
    <Gallerforunderavdelningar xmlns="http://schemas.microsoft.com/sharepoint/v3">false</Gallerforunderavdelningar>
    <TaxCatchAll xmlns="08943ba7-0447-4cf0-b908-5d03d029f642">
      <Value>2458</Value>
      <Value>3319</Value>
    </TaxCatchAll>
    <Paminnelse xmlns="http://schemas.microsoft.com/sharepoint/v3">false</Paminnelse>
    <Aktuellversion xmlns="http://schemas.microsoft.com/sharepoint/v3">2</Aktuellversion>
    <Dokumentgodkannare xmlns="http://schemas.microsoft.com/sharepoint/v3" xsi:nil="true"/>
    <Comment xmlns="http://schemas.microsoft.com/sharepoint/v3" xsi:nil="true"/>
    <_dlc_DocId xmlns="a23a2f6b-7e21-49b1-b33f-300315b17fc7">RS03-00000061058</_dlc_DocId>
    <_dlc_DocIdUrl xmlns="a23a2f6b-7e21-49b1-b33f-300315b17fc7">
      <Url>http://dokumentportal.i.skane.se/_layouts/15/DocIdRedir.aspx?ID=RS03-00000061058</Url>
      <Description>RS03-00000061058</Description>
    </_dlc_DocIdUrl>
    <Dokumentslag xmlns="http://schemas.microsoft.com/sharepoint/v3">Informerande</Dokumentslag>
    <_dlc_DocIdPersistId xmlns="a23a2f6b-7e21-49b1-b33f-300315b17fc7">false</_dlc_DocIdPersistId>
  </documentManagement>
</p:properti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haredContentType xmlns="Microsoft.SharePoint.Taxonomy.ContentTypeSync" SourceId="649d846f-5990-441a-b7ea-c87757b39728" ContentTypeId="0x0101000728167CD9C94899925BA69C4AF6743E1122" PreviousValue="false"/>
</file>

<file path=customXml/item6.xml><?xml version="1.0" encoding="utf-8"?>
<ct:contentTypeSchema xmlns:ct="http://schemas.microsoft.com/office/2006/metadata/contentType" xmlns:ma="http://schemas.microsoft.com/office/2006/metadata/properties/metaAttributes" ct:_="" ma:_="" ma:contentTypeName="Informationmaterial" ma:contentTypeID="0x0101000728167CD9C94899925BA69C4AF6743E1122008026F9AFC070934998CB400726493303" ma:contentTypeVersion="36" ma:contentTypeDescription="Informerande" ma:contentTypeScope="" ma:versionID="ab375e550482c836316d78e03e30c9a2">
  <xsd:schema xmlns:xsd="http://www.w3.org/2001/XMLSchema" xmlns:xs="http://www.w3.org/2001/XMLSchema" xmlns:p="http://schemas.microsoft.com/office/2006/metadata/properties" xmlns:ns1="http://schemas.microsoft.com/sharepoint/v3" xmlns:ns2="08943ba7-0447-4cf0-b908-5d03d029f642" xmlns:ns3="a23a2f6b-7e21-49b1-b33f-300315b17fc7" targetNamespace="http://schemas.microsoft.com/office/2006/metadata/properties" ma:root="true" ma:fieldsID="aca124cdff214a2bac00a0c6d282a342" ns1:_="" ns2:_="" ns3:_="">
    <xsd:import namespace="http://schemas.microsoft.com/sharepoint/v3"/>
    <xsd:import namespace="08943ba7-0447-4cf0-b908-5d03d029f642"/>
    <xsd:import namespace="a23a2f6b-7e21-49b1-b33f-300315b17fc7"/>
    <xsd:element name="properties">
      <xsd:complexType>
        <xsd:sequence>
          <xsd:element name="documentManagement">
            <xsd:complexType>
              <xsd:all>
                <xsd:element ref="ns1:Dokumentforfattare"/>
                <xsd:element ref="ns2:TaxCatchAll" minOccurs="0"/>
                <xsd:element ref="ns2:TaxCatchAllLabel" minOccurs="0"/>
                <xsd:element ref="ns1:Externforfattare" minOccurs="0"/>
                <xsd:element ref="ns1:Gallerfran"/>
                <xsd:element ref="ns1:Gallertillochmed" minOccurs="0"/>
                <xsd:element ref="ns1:Paminnelse" minOccurs="0"/>
                <xsd:element ref="ns1:Publiceringsdatum"/>
                <xsd:element ref="ns1:bafcb4227c9043da9566b5ef78ddcc95" minOccurs="0"/>
                <xsd:element ref="ns1:Aktuellversion" minOccurs="0"/>
                <xsd:element ref="ns1:Valdinnehallstyp" minOccurs="0"/>
                <xsd:element ref="ns1:h2c9d7dd9eeb4da4ac62aed9bea1dce9" minOccurs="0"/>
                <xsd:element ref="ns1:b01f2f3f268b4d69803358402dbab91a" minOccurs="0"/>
                <xsd:element ref="ns1:Gallerforunderavdelningar" minOccurs="0"/>
                <xsd:element ref="ns1:Dokumentgodkannare" minOccurs="0"/>
                <xsd:element ref="ns1:Dokumentslag" minOccurs="0"/>
                <xsd:element ref="ns1:Sakerhetsklass"/>
                <xsd:element ref="ns1:Comment"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kumentforfattare" ma:index="8" ma:displayName="Författare" ma:list="UserInfo" ma:internalName="Dokumentforfattare"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Externforfattare" ma:index="11" nillable="true" ma:displayName="Extern författare" ma:internalName="Externforfattare">
      <xsd:simpleType>
        <xsd:restriction base="dms:Text"/>
      </xsd:simpleType>
    </xsd:element>
    <xsd:element name="Gallerfran" ma:index="12" ma:displayName="Gäller från" ma:format="DateOnly" ma:internalName="Gallerfran">
      <xsd:simpleType>
        <xsd:restriction base="dms:DateTime"/>
      </xsd:simpleType>
    </xsd:element>
    <xsd:element name="Gallertillochmed" ma:index="13" nillable="true" ma:displayName="Gäller till och med" ma:format="DateOnly" ma:internalName="Gallertillochmed">
      <xsd:simpleType>
        <xsd:restriction base="dms:DateTime"/>
      </xsd:simpleType>
    </xsd:element>
    <xsd:element name="Paminnelse" ma:index="14" nillable="true" ma:displayName="Påminnelse" ma:internalName="Paminnelse">
      <xsd:simpleType>
        <xsd:restriction base="dms:Boolean"/>
      </xsd:simpleType>
    </xsd:element>
    <xsd:element name="Publiceringsdatum" ma:index="15" ma:displayName="Publiceringsdatum" ma:format="DateOnly" ma:internalName="Publiceringsdatum">
      <xsd:simpleType>
        <xsd:restriction base="dms:DateTime"/>
      </xsd:simpleType>
    </xsd:element>
    <xsd:element name="bafcb4227c9043da9566b5ef78ddcc95" ma:index="16" ma:taxonomy="true" ma:internalName="bafcb4227c9043da9566b5ef78ddcc95" ma:taxonomyFieldName="Dokumentagandeenhet" ma:displayName="Dokumentägande enhet" ma:indexed="true" ma:default="" ma:fieldId="{bafcb422-7c90-43da-9566-b5ef78ddcc95}"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Aktuellversion" ma:index="18" nillable="true" ma:displayName="Aktuell version" ma:hidden="true" ma:internalName="Aktuellversion">
      <xsd:simpleType>
        <xsd:restriction base="dms:Text"/>
      </xsd:simpleType>
    </xsd:element>
    <xsd:element name="Valdinnehallstyp" ma:index="19" nillable="true" ma:displayName="Vald innehållstyp" ma:hidden="true" ma:internalName="Valdinnehallstyp">
      <xsd:simpleType>
        <xsd:restriction base="dms:Text"/>
      </xsd:simpleType>
    </xsd:element>
    <xsd:element name="h2c9d7dd9eeb4da4ac62aed9bea1dce9" ma:index="20" ma:taxonomy="true" ma:internalName="h2c9d7dd9eeb4da4ac62aed9bea1dce9" ma:taxonomyFieldName="Taggning" ma:displayName="Ämnesområde" ma:readOnly="false" ma:default="" ma:fieldId="{12c9d7dd-9eeb-4da4-ac62-aed9bea1dce9}" ma:taxonomyMulti="true" ma:sspId="649d846f-5990-441a-b7ea-c87757b39728" ma:termSetId="c51e19ca-d4c2-4121-81f2-291317faa78f" ma:anchorId="00000000-0000-0000-0000-000000000000" ma:open="false" ma:isKeyword="false">
      <xsd:complexType>
        <xsd:sequence>
          <xsd:element ref="pc:Terms" minOccurs="0" maxOccurs="1"/>
        </xsd:sequence>
      </xsd:complexType>
    </xsd:element>
    <xsd:element name="b01f2f3f268b4d69803358402dbab91a" ma:index="22" ma:taxonomy="true" ma:internalName="b01f2f3f268b4d69803358402dbab91a" ma:taxonomyFieldName="Gallerfor" ma:displayName="Gäller för" ma:default="" ma:fieldId="{b01f2f3f-268b-4d69-8033-58402dbab91a}" ma:taxonomyMulti="true"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Gallerforunderavdelningar" ma:index="24" nillable="true" ma:displayName="Gäller för underavdelningar" ma:internalName="Gallerforunderavdelningar">
      <xsd:simpleType>
        <xsd:restriction base="dms:Boolean"/>
      </xsd:simpleType>
    </xsd:element>
    <xsd:element name="Dokumentgodkannare" ma:index="25" nillable="true" ma:displayName="Faktaägare" ma:hidden="true" ma:internalName="Dokumentgodkannare" ma:readOnly="false">
      <xsd:simpleType>
        <xsd:restriction base="dms:Text"/>
      </xsd:simpleType>
    </xsd:element>
    <xsd:element name="Dokumentslag" ma:index="26" nillable="true" ma:displayName="Dokumentslag" ma:internalName="Dokumentslag" ma:readOnly="true">
      <xsd:simpleType>
        <xsd:restriction base="dms:Text"/>
      </xsd:simpleType>
    </xsd:element>
    <xsd:element name="Sakerhetsklass" ma:index="27" ma:displayName="Säkerhetsklass" ma:internalName="Sakerhetsklass" ma:readOnly="false">
      <xsd:simpleType>
        <xsd:restriction base="dms:Choice">
          <xsd:enumeration value="Alla internt"/>
          <xsd:enumeration value="Alla"/>
        </xsd:restriction>
      </xsd:simpleType>
    </xsd:element>
    <xsd:element name="Comment" ma:index="28" nillable="true" ma:displayName="Beskrivning" ma:internalName="Commen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943ba7-0447-4cf0-b908-5d03d029f642"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0cfea753-fe51-4d63-bfa0-6d9695f106c0}" ma:internalName="TaxCatchAll" ma:showField="CatchAllData" ma:web="813faf41-6702-4fce-8689-e91bbb568e3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0cfea753-fe51-4d63-bfa0-6d9695f106c0}" ma:internalName="TaxCatchAllLabel" ma:readOnly="true" ma:showField="CatchAllDataLabel" ma:web="813faf41-6702-4fce-8689-e91bbb568e3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23a2f6b-7e21-49b1-b33f-300315b17fc7" elementFormDefault="qualified">
    <xsd:import namespace="http://schemas.microsoft.com/office/2006/documentManagement/types"/>
    <xsd:import namespace="http://schemas.microsoft.com/office/infopath/2007/PartnerControls"/>
    <xsd:element name="_dlc_DocId" ma:index="29" nillable="true" ma:displayName="Dokument-ID-värde" ma:description="Värdet för dokument-ID som tilldelats till det här objektet." ma:internalName="_dlc_DocId" ma:readOnly="true">
      <xsd:simpleType>
        <xsd:restriction base="dms:Text"/>
      </xsd:simpleType>
    </xsd:element>
    <xsd:element name="_dlc_DocIdUrl" ma:index="3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80AD26-2BBA-4F8D-A846-D24DA55A8258}">
  <ds:schemaRefs>
    <ds:schemaRef ds:uri="a23a2f6b-7e21-49b1-b33f-300315b17fc7"/>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8943ba7-0447-4cf0-b908-5d03d029f642"/>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4E4E136-265A-4286-A709-C44411EEEF4D}">
  <ds:schemaRefs>
    <ds:schemaRef ds:uri="http://schemas.microsoft.com/office/2006/metadata/customXsn"/>
  </ds:schemaRefs>
</ds:datastoreItem>
</file>

<file path=customXml/itemProps3.xml><?xml version="1.0" encoding="utf-8"?>
<ds:datastoreItem xmlns:ds="http://schemas.openxmlformats.org/officeDocument/2006/customXml" ds:itemID="{1FF541F4-0B41-43BA-8AC8-8CC77B8FB659}">
  <ds:schemaRefs>
    <ds:schemaRef ds:uri="http://schemas.microsoft.com/sharepoint/events"/>
  </ds:schemaRefs>
</ds:datastoreItem>
</file>

<file path=customXml/itemProps4.xml><?xml version="1.0" encoding="utf-8"?>
<ds:datastoreItem xmlns:ds="http://schemas.openxmlformats.org/officeDocument/2006/customXml" ds:itemID="{B8216C18-20C1-49E5-B4F8-22E0787368DE}">
  <ds:schemaRefs>
    <ds:schemaRef ds:uri="http://schemas.microsoft.com/sharepoint/v3/contenttype/forms"/>
  </ds:schemaRefs>
</ds:datastoreItem>
</file>

<file path=customXml/itemProps5.xml><?xml version="1.0" encoding="utf-8"?>
<ds:datastoreItem xmlns:ds="http://schemas.openxmlformats.org/officeDocument/2006/customXml" ds:itemID="{D5B5E20E-C2FC-4793-95DB-3383A48427AF}">
  <ds:schemaRefs>
    <ds:schemaRef ds:uri="Microsoft.SharePoint.Taxonomy.ContentTypeSync"/>
  </ds:schemaRefs>
</ds:datastoreItem>
</file>

<file path=customXml/itemProps6.xml><?xml version="1.0" encoding="utf-8"?>
<ds:datastoreItem xmlns:ds="http://schemas.openxmlformats.org/officeDocument/2006/customXml" ds:itemID="{9FC6909F-20A3-49AB-BCBB-E2790598DB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943ba7-0447-4cf0-b908-5d03d029f642"/>
    <ds:schemaRef ds:uri="a23a2f6b-7e21-49b1-b33f-300315b17f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rs-powerpointmall-kom-191010</Template>
  <TotalTime>0</TotalTime>
  <Words>330</Words>
  <Application>Microsoft Office PowerPoint</Application>
  <PresentationFormat>Bredbild</PresentationFormat>
  <Paragraphs>35</Paragraphs>
  <Slides>5</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5</vt:i4>
      </vt:variant>
    </vt:vector>
  </HeadingPairs>
  <TitlesOfParts>
    <vt:vector size="7" baseType="lpstr">
      <vt:lpstr>Arial</vt:lpstr>
      <vt:lpstr>Region Skåne</vt:lpstr>
      <vt:lpstr>SMARTA Mål</vt:lpstr>
      <vt:lpstr>PowerPoint-presentation</vt:lpstr>
      <vt:lpstr>Mer om SMARTA visionsmål, mål  och delmål…</vt:lpstr>
      <vt:lpstr>Mission – Vision – Slutmål – Delmål Vision är också en typ av mål, men som är mer en vägvisare. Slutmålet ska ligga i riktning mot visionen och omfattas av vår mission.</vt:lpstr>
      <vt:lpstr>MALL: SMART:a mål och delmål (Specifikt – Mätbart – Accepterat – Realistiskt – Tidssatt)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Varga Claudia</dc:creator>
  <cp:lastModifiedBy>Varga Claudia</cp:lastModifiedBy>
  <cp:revision>2</cp:revision>
  <dcterms:created xsi:type="dcterms:W3CDTF">2022-08-29T09:16:10Z</dcterms:created>
  <dcterms:modified xsi:type="dcterms:W3CDTF">2022-08-29T09:26:42Z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0x0101000728167CD9C94899925BA69C4AF6743E1122008026F9AFC070934998CB400726493303</vt:lpwstr>
  </property>
  <property fmtid="{D5CDD505-2E9C-101B-9397-08002B2CF9AE}" pid="3" name="_dlc_DocIdItemGuid">
    <vt:lpwstr>e8256c0d-aa63-434b-862d-d7f284d4d4e1</vt:lpwstr>
  </property>
  <property fmtid="{D5CDD505-2E9C-101B-9397-08002B2CF9AE}" pid="4" name="Dokumentagandeenhet">
    <vt:lpwstr>3319;#Kommunikation|9daa9f5a-0c0d-427a-a8e5-a42deff6fd30</vt:lpwstr>
  </property>
  <property fmtid="{D5CDD505-2E9C-101B-9397-08002B2CF9AE}" pid="5" name="Taggning">
    <vt:lpwstr>2458;#Informationsmaterial|6564bb37-7519-47b5-a28d-bbe0dd5c58f7</vt:lpwstr>
  </property>
  <property fmtid="{D5CDD505-2E9C-101B-9397-08002B2CF9AE}" pid="6" name="Gallerfor">
    <vt:lpwstr>3319;#Kommunikation|9daa9f5a-0c0d-427a-a8e5-a42deff6fd30</vt:lpwstr>
  </property>
  <property fmtid="{D5CDD505-2E9C-101B-9397-08002B2CF9AE}" pid="7" name="f704ae44dfee48309a4736a767fe9886">
    <vt:lpwstr/>
  </property>
  <property fmtid="{D5CDD505-2E9C-101B-9397-08002B2CF9AE}" pid="8" name="Forfattarensenhet">
    <vt:lpwstr/>
  </property>
  <property fmtid="{D5CDD505-2E9C-101B-9397-08002B2CF9AE}" pid="9" name="Order">
    <vt:r8>6105800</vt:r8>
  </property>
  <property fmtid="{D5CDD505-2E9C-101B-9397-08002B2CF9AE}" pid="10" name="xd_Signature">
    <vt:bool>false</vt:bool>
  </property>
  <property fmtid="{D5CDD505-2E9C-101B-9397-08002B2CF9AE}" pid="11" name="xd_ProgID">
    <vt:lpwstr/>
  </property>
  <property fmtid="{D5CDD505-2E9C-101B-9397-08002B2CF9AE}" pid="12" name="SharedWithUsers">
    <vt:lpwstr/>
  </property>
  <property fmtid="{D5CDD505-2E9C-101B-9397-08002B2CF9AE}" pid="13" name="TemplateUrl">
    <vt:lpwstr/>
  </property>
  <property fmtid="{D5CDD505-2E9C-101B-9397-08002B2CF9AE}" pid="14" name="Overgripande">
    <vt:bool>false</vt:bool>
  </property>
</Properties>
</file>