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5" r:id="rId4"/>
  </p:sldMasterIdLst>
  <p:notesMasterIdLst>
    <p:notesMasterId r:id="rId16"/>
  </p:notesMasterIdLst>
  <p:sldIdLst>
    <p:sldId id="323" r:id="rId5"/>
    <p:sldId id="343" r:id="rId6"/>
    <p:sldId id="333" r:id="rId7"/>
    <p:sldId id="328" r:id="rId8"/>
    <p:sldId id="332" r:id="rId9"/>
    <p:sldId id="334" r:id="rId10"/>
    <p:sldId id="340" r:id="rId11"/>
    <p:sldId id="341" r:id="rId12"/>
    <p:sldId id="342" r:id="rId13"/>
    <p:sldId id="338" r:id="rId14"/>
    <p:sldId id="339" r:id="rId15"/>
  </p:sldIdLst>
  <p:sldSz cx="12192000" cy="6858000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504">
          <p15:clr>
            <a:srgbClr val="A4A3A4"/>
          </p15:clr>
        </p15:guide>
        <p15:guide id="4" pos="576">
          <p15:clr>
            <a:srgbClr val="A4A3A4"/>
          </p15:clr>
        </p15:guide>
        <p15:guide id="5" pos="6656">
          <p15:clr>
            <a:srgbClr val="A4A3A4"/>
          </p15:clr>
        </p15:guide>
        <p15:guide id="6" pos="3712">
          <p15:clr>
            <a:srgbClr val="A4A3A4"/>
          </p15:clr>
        </p15:guide>
        <p15:guide id="7" pos="338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jörnklev Joel" initials="BJ" lastIdx="3" clrIdx="0">
    <p:extLst>
      <p:ext uri="{19B8F6BF-5375-455C-9EA6-DF929625EA0E}">
        <p15:presenceInfo xmlns:p15="http://schemas.microsoft.com/office/powerpoint/2012/main" userId="S::189673@skane.se::8e9a5ff8-13b7-4522-8e58-682bc5491868" providerId="AD"/>
      </p:ext>
    </p:extLst>
  </p:cmAuthor>
  <p:cmAuthor id="2" name="Larsson Anna-Karin" initials="LA" lastIdx="3" clrIdx="1">
    <p:extLst>
      <p:ext uri="{19B8F6BF-5375-455C-9EA6-DF929625EA0E}">
        <p15:presenceInfo xmlns:p15="http://schemas.microsoft.com/office/powerpoint/2012/main" userId="S::123542@skane.se::190f4043-858d-49fa-97ed-eb5759fab48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B79F"/>
    <a:srgbClr val="2D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DB3111-4426-4ACD-830A-F2EFE1301035}" v="58" dt="2020-05-14T08:22:35.396"/>
    <p1510:client id="{7432631D-4F91-4E9D-B010-B873425AED63}" v="5" dt="2020-05-14T11:54:57.5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llanmörkt format 1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llanmörkt format 1 - Dekorfärg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4" y="84"/>
      </p:cViewPr>
      <p:guideLst>
        <p:guide orient="horz" pos="845"/>
        <p:guide orient="horz" pos="1200"/>
        <p:guide orient="horz" pos="3504"/>
        <p:guide pos="576"/>
        <p:guide pos="6656"/>
        <p:guide pos="3712"/>
        <p:guide pos="338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d-Schönbeck Rasmus" userId="S::189674@skane.se::5dcd9c3c-8a8c-4800-ad94-572ba87ac6f6" providerId="AD" clId="Web-{B99C19B6-49C9-409E-8E51-BFA75A35E55D}"/>
    <pc:docChg chg="delSld modSld">
      <pc:chgData name="Nord-Schönbeck Rasmus" userId="S::189674@skane.se::5dcd9c3c-8a8c-4800-ad94-572ba87ac6f6" providerId="AD" clId="Web-{B99C19B6-49C9-409E-8E51-BFA75A35E55D}" dt="2020-04-28T06:51:56.376" v="475" actId="20577"/>
      <pc:docMkLst>
        <pc:docMk/>
      </pc:docMkLst>
      <pc:sldChg chg="del">
        <pc:chgData name="Nord-Schönbeck Rasmus" userId="S::189674@skane.se::5dcd9c3c-8a8c-4800-ad94-572ba87ac6f6" providerId="AD" clId="Web-{B99C19B6-49C9-409E-8E51-BFA75A35E55D}" dt="2020-04-28T06:42:35.161" v="13"/>
        <pc:sldMkLst>
          <pc:docMk/>
          <pc:sldMk cId="0" sldId="271"/>
        </pc:sldMkLst>
      </pc:sldChg>
      <pc:sldChg chg="del">
        <pc:chgData name="Nord-Schönbeck Rasmus" userId="S::189674@skane.se::5dcd9c3c-8a8c-4800-ad94-572ba87ac6f6" providerId="AD" clId="Web-{B99C19B6-49C9-409E-8E51-BFA75A35E55D}" dt="2020-04-28T06:42:37.124" v="15"/>
        <pc:sldMkLst>
          <pc:docMk/>
          <pc:sldMk cId="0" sldId="273"/>
        </pc:sldMkLst>
      </pc:sldChg>
      <pc:sldChg chg="modSp">
        <pc:chgData name="Nord-Schönbeck Rasmus" userId="S::189674@skane.se::5dcd9c3c-8a8c-4800-ad94-572ba87ac6f6" providerId="AD" clId="Web-{B99C19B6-49C9-409E-8E51-BFA75A35E55D}" dt="2020-04-28T06:51:56.376" v="475" actId="20577"/>
        <pc:sldMkLst>
          <pc:docMk/>
          <pc:sldMk cId="1338113062" sldId="323"/>
        </pc:sldMkLst>
        <pc:spChg chg="mod">
          <ac:chgData name="Nord-Schönbeck Rasmus" userId="S::189674@skane.se::5dcd9c3c-8a8c-4800-ad94-572ba87ac6f6" providerId="AD" clId="Web-{B99C19B6-49C9-409E-8E51-BFA75A35E55D}" dt="2020-04-28T06:51:56.376" v="475" actId="20577"/>
          <ac:spMkLst>
            <pc:docMk/>
            <pc:sldMk cId="1338113062" sldId="323"/>
            <ac:spMk id="3" creationId="{230C379C-74C5-4A97-AE8B-D6E20CE282DE}"/>
          </ac:spMkLst>
        </pc:spChg>
      </pc:sldChg>
      <pc:sldChg chg="del">
        <pc:chgData name="Nord-Schönbeck Rasmus" userId="S::189674@skane.se::5dcd9c3c-8a8c-4800-ad94-572ba87ac6f6" providerId="AD" clId="Web-{B99C19B6-49C9-409E-8E51-BFA75A35E55D}" dt="2020-04-28T06:42:36.416" v="14"/>
        <pc:sldMkLst>
          <pc:docMk/>
          <pc:sldMk cId="3327816056" sldId="324"/>
        </pc:sldMkLst>
      </pc:sldChg>
      <pc:sldChg chg="modSp">
        <pc:chgData name="Nord-Schönbeck Rasmus" userId="S::189674@skane.se::5dcd9c3c-8a8c-4800-ad94-572ba87ac6f6" providerId="AD" clId="Web-{B99C19B6-49C9-409E-8E51-BFA75A35E55D}" dt="2020-04-28T06:42:16.728" v="12" actId="20577"/>
        <pc:sldMkLst>
          <pc:docMk/>
          <pc:sldMk cId="2054492391" sldId="331"/>
        </pc:sldMkLst>
        <pc:spChg chg="mod">
          <ac:chgData name="Nord-Schönbeck Rasmus" userId="S::189674@skane.se::5dcd9c3c-8a8c-4800-ad94-572ba87ac6f6" providerId="AD" clId="Web-{B99C19B6-49C9-409E-8E51-BFA75A35E55D}" dt="2020-04-28T06:42:16.728" v="12" actId="20577"/>
          <ac:spMkLst>
            <pc:docMk/>
            <pc:sldMk cId="2054492391" sldId="331"/>
            <ac:spMk id="3" creationId="{00000000-0000-0000-0000-000000000000}"/>
          </ac:spMkLst>
        </pc:spChg>
      </pc:sldChg>
    </pc:docChg>
  </pc:docChgLst>
  <pc:docChgLst>
    <pc:chgData name="Larsson Anna-Karin" userId="S::123542@skane.se::190f4043-858d-49fa-97ed-eb5759fab48a" providerId="AD" clId="Web-{7432631D-4F91-4E9D-B010-B873425AED63}"/>
    <pc:docChg chg="modSld">
      <pc:chgData name="Larsson Anna-Karin" userId="S::123542@skane.se::190f4043-858d-49fa-97ed-eb5759fab48a" providerId="AD" clId="Web-{7432631D-4F91-4E9D-B010-B873425AED63}" dt="2020-05-14T11:54:57.554" v="4"/>
      <pc:docMkLst>
        <pc:docMk/>
      </pc:docMkLst>
      <pc:sldChg chg="modSp">
        <pc:chgData name="Larsson Anna-Karin" userId="S::123542@skane.se::190f4043-858d-49fa-97ed-eb5759fab48a" providerId="AD" clId="Web-{7432631D-4F91-4E9D-B010-B873425AED63}" dt="2020-05-14T11:53:07.866" v="2" actId="1076"/>
        <pc:sldMkLst>
          <pc:docMk/>
          <pc:sldMk cId="943508940" sldId="333"/>
        </pc:sldMkLst>
        <pc:grpChg chg="mod">
          <ac:chgData name="Larsson Anna-Karin" userId="S::123542@skane.se::190f4043-858d-49fa-97ed-eb5759fab48a" providerId="AD" clId="Web-{7432631D-4F91-4E9D-B010-B873425AED63}" dt="2020-05-14T11:53:07.866" v="2" actId="1076"/>
          <ac:grpSpMkLst>
            <pc:docMk/>
            <pc:sldMk cId="943508940" sldId="333"/>
            <ac:grpSpMk id="104" creationId="{00000000-0000-0000-0000-000000000000}"/>
          </ac:grpSpMkLst>
        </pc:grpChg>
      </pc:sldChg>
      <pc:sldChg chg="addCm">
        <pc:chgData name="Larsson Anna-Karin" userId="S::123542@skane.se::190f4043-858d-49fa-97ed-eb5759fab48a" providerId="AD" clId="Web-{7432631D-4F91-4E9D-B010-B873425AED63}" dt="2020-05-14T11:51:46.803" v="0"/>
        <pc:sldMkLst>
          <pc:docMk/>
          <pc:sldMk cId="2845582024" sldId="339"/>
        </pc:sldMkLst>
      </pc:sldChg>
      <pc:sldChg chg="addCm">
        <pc:chgData name="Larsson Anna-Karin" userId="S::123542@skane.se::190f4043-858d-49fa-97ed-eb5759fab48a" providerId="AD" clId="Web-{7432631D-4F91-4E9D-B010-B873425AED63}" dt="2020-05-14T11:54:36.450" v="3"/>
        <pc:sldMkLst>
          <pc:docMk/>
          <pc:sldMk cId="1430903475" sldId="340"/>
        </pc:sldMkLst>
      </pc:sldChg>
      <pc:sldChg chg="addCm">
        <pc:chgData name="Larsson Anna-Karin" userId="S::123542@skane.se::190f4043-858d-49fa-97ed-eb5759fab48a" providerId="AD" clId="Web-{7432631D-4F91-4E9D-B010-B873425AED63}" dt="2020-05-14T11:54:57.554" v="4"/>
        <pc:sldMkLst>
          <pc:docMk/>
          <pc:sldMk cId="1833217421" sldId="341"/>
        </pc:sldMkLst>
      </pc:sldChg>
    </pc:docChg>
  </pc:docChgLst>
  <pc:docChgLst>
    <pc:chgData name="Björnklev Joel" userId="8e9a5ff8-13b7-4522-8e58-682bc5491868" providerId="ADAL" clId="{3CDB3111-4426-4ACD-830A-F2EFE1301035}"/>
    <pc:docChg chg="undo redo custSel modSld">
      <pc:chgData name="Björnklev Joel" userId="8e9a5ff8-13b7-4522-8e58-682bc5491868" providerId="ADAL" clId="{3CDB3111-4426-4ACD-830A-F2EFE1301035}" dt="2020-05-14T08:22:35.396" v="57"/>
      <pc:docMkLst>
        <pc:docMk/>
      </pc:docMkLst>
      <pc:sldChg chg="modSp mod">
        <pc:chgData name="Björnklev Joel" userId="8e9a5ff8-13b7-4522-8e58-682bc5491868" providerId="ADAL" clId="{3CDB3111-4426-4ACD-830A-F2EFE1301035}" dt="2020-05-14T08:19:06.599" v="11" actId="20577"/>
        <pc:sldMkLst>
          <pc:docMk/>
          <pc:sldMk cId="2358573084" sldId="334"/>
        </pc:sldMkLst>
        <pc:spChg chg="mod">
          <ac:chgData name="Björnklev Joel" userId="8e9a5ff8-13b7-4522-8e58-682bc5491868" providerId="ADAL" clId="{3CDB3111-4426-4ACD-830A-F2EFE1301035}" dt="2020-05-14T08:19:06.599" v="11" actId="20577"/>
          <ac:spMkLst>
            <pc:docMk/>
            <pc:sldMk cId="2358573084" sldId="334"/>
            <ac:spMk id="21506" creationId="{00000000-0000-0000-0000-000000000000}"/>
          </ac:spMkLst>
        </pc:spChg>
      </pc:sldChg>
      <pc:sldChg chg="modSp addCm modCm">
        <pc:chgData name="Björnklev Joel" userId="8e9a5ff8-13b7-4522-8e58-682bc5491868" providerId="ADAL" clId="{3CDB3111-4426-4ACD-830A-F2EFE1301035}" dt="2020-05-14T08:22:35.396" v="57"/>
        <pc:sldMkLst>
          <pc:docMk/>
          <pc:sldMk cId="2845582024" sldId="339"/>
        </pc:sldMkLst>
        <pc:picChg chg="mod">
          <ac:chgData name="Björnklev Joel" userId="8e9a5ff8-13b7-4522-8e58-682bc5491868" providerId="ADAL" clId="{3CDB3111-4426-4ACD-830A-F2EFE1301035}" dt="2020-05-14T08:21:59.765" v="53" actId="14100"/>
          <ac:picMkLst>
            <pc:docMk/>
            <pc:sldMk cId="2845582024" sldId="339"/>
            <ac:picMk id="26627" creationId="{00000000-0000-0000-0000-000000000000}"/>
          </ac:picMkLst>
        </pc:picChg>
      </pc:sldChg>
      <pc:sldChg chg="modSp mod addCm modCm">
        <pc:chgData name="Björnklev Joel" userId="8e9a5ff8-13b7-4522-8e58-682bc5491868" providerId="ADAL" clId="{3CDB3111-4426-4ACD-830A-F2EFE1301035}" dt="2020-05-14T08:20:08.194" v="29"/>
        <pc:sldMkLst>
          <pc:docMk/>
          <pc:sldMk cId="1430903475" sldId="340"/>
        </pc:sldMkLst>
        <pc:spChg chg="mod">
          <ac:chgData name="Björnklev Joel" userId="8e9a5ff8-13b7-4522-8e58-682bc5491868" providerId="ADAL" clId="{3CDB3111-4426-4ACD-830A-F2EFE1301035}" dt="2020-05-14T08:19:47.367" v="27" actId="20577"/>
          <ac:spMkLst>
            <pc:docMk/>
            <pc:sldMk cId="1430903475" sldId="340"/>
            <ac:spMk id="21506" creationId="{00000000-0000-0000-0000-000000000000}"/>
          </ac:spMkLst>
        </pc:spChg>
      </pc:sldChg>
      <pc:sldChg chg="modSp mod addCm modCm">
        <pc:chgData name="Björnklev Joel" userId="8e9a5ff8-13b7-4522-8e58-682bc5491868" providerId="ADAL" clId="{3CDB3111-4426-4ACD-830A-F2EFE1301035}" dt="2020-05-14T08:22:05.052" v="55" actId="20577"/>
        <pc:sldMkLst>
          <pc:docMk/>
          <pc:sldMk cId="1833217421" sldId="341"/>
        </pc:sldMkLst>
        <pc:spChg chg="mod">
          <ac:chgData name="Björnklev Joel" userId="8e9a5ff8-13b7-4522-8e58-682bc5491868" providerId="ADAL" clId="{3CDB3111-4426-4ACD-830A-F2EFE1301035}" dt="2020-05-14T08:22:05.052" v="55" actId="20577"/>
          <ac:spMkLst>
            <pc:docMk/>
            <pc:sldMk cId="1833217421" sldId="341"/>
            <ac:spMk id="21506" creationId="{00000000-0000-0000-0000-000000000000}"/>
          </ac:spMkLst>
        </pc:spChg>
      </pc:sldChg>
      <pc:sldChg chg="modSp mod">
        <pc:chgData name="Björnklev Joel" userId="8e9a5ff8-13b7-4522-8e58-682bc5491868" providerId="ADAL" clId="{3CDB3111-4426-4ACD-830A-F2EFE1301035}" dt="2020-05-14T08:18:12.972" v="9" actId="12"/>
        <pc:sldMkLst>
          <pc:docMk/>
          <pc:sldMk cId="2377977025" sldId="343"/>
        </pc:sldMkLst>
        <pc:spChg chg="mod">
          <ac:chgData name="Björnklev Joel" userId="8e9a5ff8-13b7-4522-8e58-682bc5491868" providerId="ADAL" clId="{3CDB3111-4426-4ACD-830A-F2EFE1301035}" dt="2020-05-14T08:18:12.972" v="9" actId="12"/>
          <ac:spMkLst>
            <pc:docMk/>
            <pc:sldMk cId="2377977025" sldId="343"/>
            <ac:spMk id="3" creationId="{00000000-0000-0000-0000-000000000000}"/>
          </ac:spMkLst>
        </pc:spChg>
      </pc:sldChg>
    </pc:docChg>
  </pc:docChgLst>
  <pc:docChgLst>
    <pc:chgData name="Stenberg Jesper" userId="S::151670@skane.se::e13007ae-b3d0-41fb-afaf-37b55917bcaf" providerId="AD" clId="Web-{6F58513E-3617-4A93-9296-FF9941355105}"/>
    <pc:docChg chg="modSld">
      <pc:chgData name="Stenberg Jesper" userId="S::151670@skane.se::e13007ae-b3d0-41fb-afaf-37b55917bcaf" providerId="AD" clId="Web-{6F58513E-3617-4A93-9296-FF9941355105}" dt="2020-05-12T14:29:00.245" v="592" actId="20577"/>
      <pc:docMkLst>
        <pc:docMk/>
      </pc:docMkLst>
      <pc:sldChg chg="modSp">
        <pc:chgData name="Stenberg Jesper" userId="S::151670@skane.se::e13007ae-b3d0-41fb-afaf-37b55917bcaf" providerId="AD" clId="Web-{6F58513E-3617-4A93-9296-FF9941355105}" dt="2020-05-12T14:28:43.026" v="587" actId="20577"/>
        <pc:sldMkLst>
          <pc:docMk/>
          <pc:sldMk cId="1684281574" sldId="328"/>
        </pc:sldMkLst>
        <pc:spChg chg="mod">
          <ac:chgData name="Stenberg Jesper" userId="S::151670@skane.se::e13007ae-b3d0-41fb-afaf-37b55917bcaf" providerId="AD" clId="Web-{6F58513E-3617-4A93-9296-FF9941355105}" dt="2020-05-12T14:28:13.166" v="570" actId="20577"/>
          <ac:spMkLst>
            <pc:docMk/>
            <pc:sldMk cId="1684281574" sldId="328"/>
            <ac:spMk id="2" creationId="{00000000-0000-0000-0000-000000000000}"/>
          </ac:spMkLst>
        </pc:spChg>
        <pc:spChg chg="mod">
          <ac:chgData name="Stenberg Jesper" userId="S::151670@skane.se::e13007ae-b3d0-41fb-afaf-37b55917bcaf" providerId="AD" clId="Web-{6F58513E-3617-4A93-9296-FF9941355105}" dt="2020-05-12T14:28:43.026" v="587" actId="20577"/>
          <ac:spMkLst>
            <pc:docMk/>
            <pc:sldMk cId="1684281574" sldId="328"/>
            <ac:spMk id="4" creationId="{00000000-0000-0000-0000-000000000000}"/>
          </ac:spMkLst>
        </pc:spChg>
      </pc:sldChg>
      <pc:sldChg chg="modSp">
        <pc:chgData name="Stenberg Jesper" userId="S::151670@skane.se::e13007ae-b3d0-41fb-afaf-37b55917bcaf" providerId="AD" clId="Web-{6F58513E-3617-4A93-9296-FF9941355105}" dt="2020-05-12T14:24:41.336" v="434" actId="20577"/>
        <pc:sldMkLst>
          <pc:docMk/>
          <pc:sldMk cId="1802125179" sldId="332"/>
        </pc:sldMkLst>
        <pc:spChg chg="mod">
          <ac:chgData name="Stenberg Jesper" userId="S::151670@skane.se::e13007ae-b3d0-41fb-afaf-37b55917bcaf" providerId="AD" clId="Web-{6F58513E-3617-4A93-9296-FF9941355105}" dt="2020-05-12T14:24:41.336" v="434" actId="20577"/>
          <ac:spMkLst>
            <pc:docMk/>
            <pc:sldMk cId="1802125179" sldId="332"/>
            <ac:spMk id="2" creationId="{00000000-0000-0000-0000-000000000000}"/>
          </ac:spMkLst>
        </pc:spChg>
        <pc:spChg chg="mod">
          <ac:chgData name="Stenberg Jesper" userId="S::151670@skane.se::e13007ae-b3d0-41fb-afaf-37b55917bcaf" providerId="AD" clId="Web-{6F58513E-3617-4A93-9296-FF9941355105}" dt="2020-05-12T14:24:31.539" v="428" actId="20577"/>
          <ac:spMkLst>
            <pc:docMk/>
            <pc:sldMk cId="1802125179" sldId="332"/>
            <ac:spMk id="4" creationId="{00000000-0000-0000-0000-000000000000}"/>
          </ac:spMkLst>
        </pc:spChg>
        <pc:spChg chg="mod">
          <ac:chgData name="Stenberg Jesper" userId="S::151670@skane.se::e13007ae-b3d0-41fb-afaf-37b55917bcaf" providerId="AD" clId="Web-{6F58513E-3617-4A93-9296-FF9941355105}" dt="2020-05-12T14:22:34.007" v="406" actId="20577"/>
          <ac:spMkLst>
            <pc:docMk/>
            <pc:sldMk cId="1802125179" sldId="332"/>
            <ac:spMk id="5" creationId="{00000000-0000-0000-0000-000000000000}"/>
          </ac:spMkLst>
        </pc:spChg>
        <pc:spChg chg="mod">
          <ac:chgData name="Stenberg Jesper" userId="S::151670@skane.se::e13007ae-b3d0-41fb-afaf-37b55917bcaf" providerId="AD" clId="Web-{6F58513E-3617-4A93-9296-FF9941355105}" dt="2020-05-12T14:22:37.976" v="409" actId="20577"/>
          <ac:spMkLst>
            <pc:docMk/>
            <pc:sldMk cId="1802125179" sldId="332"/>
            <ac:spMk id="12" creationId="{00000000-0000-0000-0000-000000000000}"/>
          </ac:spMkLst>
        </pc:spChg>
        <pc:spChg chg="mod">
          <ac:chgData name="Stenberg Jesper" userId="S::151670@skane.se::e13007ae-b3d0-41fb-afaf-37b55917bcaf" providerId="AD" clId="Web-{6F58513E-3617-4A93-9296-FF9941355105}" dt="2020-05-12T14:22:43.023" v="412" actId="20577"/>
          <ac:spMkLst>
            <pc:docMk/>
            <pc:sldMk cId="1802125179" sldId="332"/>
            <ac:spMk id="14" creationId="{00000000-0000-0000-0000-000000000000}"/>
          </ac:spMkLst>
        </pc:spChg>
      </pc:sldChg>
      <pc:sldChg chg="modSp">
        <pc:chgData name="Stenberg Jesper" userId="S::151670@skane.se::e13007ae-b3d0-41fb-afaf-37b55917bcaf" providerId="AD" clId="Web-{6F58513E-3617-4A93-9296-FF9941355105}" dt="2020-05-12T14:29:00.245" v="592" actId="20577"/>
        <pc:sldMkLst>
          <pc:docMk/>
          <pc:sldMk cId="943508940" sldId="333"/>
        </pc:sldMkLst>
        <pc:spChg chg="mod">
          <ac:chgData name="Stenberg Jesper" userId="S::151670@skane.se::e13007ae-b3d0-41fb-afaf-37b55917bcaf" providerId="AD" clId="Web-{6F58513E-3617-4A93-9296-FF9941355105}" dt="2020-05-12T14:29:00.245" v="592" actId="20577"/>
          <ac:spMkLst>
            <pc:docMk/>
            <pc:sldMk cId="943508940" sldId="333"/>
            <ac:spMk id="12" creationId="{00000000-0000-0000-0000-000000000000}"/>
          </ac:spMkLst>
        </pc:spChg>
        <pc:spChg chg="mod">
          <ac:chgData name="Stenberg Jesper" userId="S::151670@skane.se::e13007ae-b3d0-41fb-afaf-37b55917bcaf" providerId="AD" clId="Web-{6F58513E-3617-4A93-9296-FF9941355105}" dt="2020-05-12T14:22:09.960" v="397" actId="20577"/>
          <ac:spMkLst>
            <pc:docMk/>
            <pc:sldMk cId="943508940" sldId="333"/>
            <ac:spMk id="90" creationId="{00000000-0000-0000-0000-000000000000}"/>
          </ac:spMkLst>
        </pc:spChg>
      </pc:sldChg>
      <pc:sldChg chg="addSp delSp modSp">
        <pc:chgData name="Stenberg Jesper" userId="S::151670@skane.se::e13007ae-b3d0-41fb-afaf-37b55917bcaf" providerId="AD" clId="Web-{6F58513E-3617-4A93-9296-FF9941355105}" dt="2020-05-12T14:21:30.319" v="394" actId="20577"/>
        <pc:sldMkLst>
          <pc:docMk/>
          <pc:sldMk cId="2377977025" sldId="343"/>
        </pc:sldMkLst>
        <pc:spChg chg="mod">
          <ac:chgData name="Stenberg Jesper" userId="S::151670@skane.se::e13007ae-b3d0-41fb-afaf-37b55917bcaf" providerId="AD" clId="Web-{6F58513E-3617-4A93-9296-FF9941355105}" dt="2020-05-12T14:21:30.319" v="394" actId="20577"/>
          <ac:spMkLst>
            <pc:docMk/>
            <pc:sldMk cId="2377977025" sldId="343"/>
            <ac:spMk id="3" creationId="{00000000-0000-0000-0000-000000000000}"/>
          </ac:spMkLst>
        </pc:spChg>
        <pc:spChg chg="add mod">
          <ac:chgData name="Stenberg Jesper" userId="S::151670@skane.se::e13007ae-b3d0-41fb-afaf-37b55917bcaf" providerId="AD" clId="Web-{6F58513E-3617-4A93-9296-FF9941355105}" dt="2020-05-12T14:09:23.579" v="52" actId="14100"/>
          <ac:spMkLst>
            <pc:docMk/>
            <pc:sldMk cId="2377977025" sldId="343"/>
            <ac:spMk id="100" creationId="{C9E1F90B-F0A6-4D54-AB5D-FB232B7C4C5A}"/>
          </ac:spMkLst>
        </pc:spChg>
        <pc:spChg chg="add mod">
          <ac:chgData name="Stenberg Jesper" userId="S::151670@skane.se::e13007ae-b3d0-41fb-afaf-37b55917bcaf" providerId="AD" clId="Web-{6F58513E-3617-4A93-9296-FF9941355105}" dt="2020-05-12T14:09:39.720" v="56"/>
          <ac:spMkLst>
            <pc:docMk/>
            <pc:sldMk cId="2377977025" sldId="343"/>
            <ac:spMk id="101" creationId="{D16B141A-ED0B-4A58-8FAF-0B97B7594E84}"/>
          </ac:spMkLst>
        </pc:spChg>
        <pc:spChg chg="add mod">
          <ac:chgData name="Stenberg Jesper" userId="S::151670@skane.se::e13007ae-b3d0-41fb-afaf-37b55917bcaf" providerId="AD" clId="Web-{6F58513E-3617-4A93-9296-FF9941355105}" dt="2020-05-12T14:09:53.704" v="59" actId="20577"/>
          <ac:spMkLst>
            <pc:docMk/>
            <pc:sldMk cId="2377977025" sldId="343"/>
            <ac:spMk id="102" creationId="{C3ABEE08-AF89-4DAF-AD78-6C92E6F14EB5}"/>
          </ac:spMkLst>
        </pc:spChg>
        <pc:spChg chg="add mod">
          <ac:chgData name="Stenberg Jesper" userId="S::151670@skane.se::e13007ae-b3d0-41fb-afaf-37b55917bcaf" providerId="AD" clId="Web-{6F58513E-3617-4A93-9296-FF9941355105}" dt="2020-05-12T14:10:03.704" v="64" actId="20577"/>
          <ac:spMkLst>
            <pc:docMk/>
            <pc:sldMk cId="2377977025" sldId="343"/>
            <ac:spMk id="103" creationId="{4E43AA90-3488-4837-BC4D-AC8F9CA23A0E}"/>
          </ac:spMkLst>
        </pc:spChg>
        <pc:spChg chg="add mod">
          <ac:chgData name="Stenberg Jesper" userId="S::151670@skane.se::e13007ae-b3d0-41fb-afaf-37b55917bcaf" providerId="AD" clId="Web-{6F58513E-3617-4A93-9296-FF9941355105}" dt="2020-05-12T14:11:35.080" v="79" actId="1076"/>
          <ac:spMkLst>
            <pc:docMk/>
            <pc:sldMk cId="2377977025" sldId="343"/>
            <ac:spMk id="104" creationId="{B5FF149A-AF7A-4F6E-B847-33C745A2E4AC}"/>
          </ac:spMkLst>
        </pc:spChg>
        <pc:graphicFrameChg chg="add del mod modGraphic">
          <ac:chgData name="Stenberg Jesper" userId="S::151670@skane.se::e13007ae-b3d0-41fb-afaf-37b55917bcaf" providerId="AD" clId="Web-{6F58513E-3617-4A93-9296-FF9941355105}" dt="2020-05-12T14:09:01.641" v="48"/>
          <ac:graphicFrameMkLst>
            <pc:docMk/>
            <pc:sldMk cId="2377977025" sldId="343"/>
            <ac:graphicFrameMk id="4" creationId="{D86AA141-AEBB-4D33-B69A-EE8E536C9344}"/>
          </ac:graphicFrameMkLst>
        </pc:graphicFrameChg>
        <pc:cxnChg chg="add del mod">
          <ac:chgData name="Stenberg Jesper" userId="S::151670@skane.se::e13007ae-b3d0-41fb-afaf-37b55917bcaf" providerId="AD" clId="Web-{6F58513E-3617-4A93-9296-FF9941355105}" dt="2020-05-12T14:11:39.986" v="80"/>
          <ac:cxnSpMkLst>
            <pc:docMk/>
            <pc:sldMk cId="2377977025" sldId="343"/>
            <ac:cxnSpMk id="105" creationId="{8432DAE3-24B2-4FC5-9C0F-DE952C4F4A71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6EBA32-4423-4F34-BC22-0FBE215AE364}" type="doc">
      <dgm:prSet loTypeId="urn:microsoft.com/office/officeart/2005/8/layout/cycle5" loCatId="cycle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sv-SE"/>
        </a:p>
      </dgm:t>
    </dgm:pt>
    <dgm:pt modelId="{317F551B-8E3A-4718-9519-F0A1D26598F4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sv-SE" sz="1200" b="1"/>
            <a:t>Planera</a:t>
          </a:r>
        </a:p>
      </dgm:t>
    </dgm:pt>
    <dgm:pt modelId="{7AF4C320-9AAD-4E63-A0A3-543093166B51}" type="parTrans" cxnId="{F835C03A-7F8A-4E0C-86B9-B24BB029DF3C}">
      <dgm:prSet/>
      <dgm:spPr/>
      <dgm:t>
        <a:bodyPr/>
        <a:lstStyle/>
        <a:p>
          <a:endParaRPr lang="sv-SE" b="1">
            <a:solidFill>
              <a:schemeClr val="tx1"/>
            </a:solidFill>
          </a:endParaRPr>
        </a:p>
      </dgm:t>
    </dgm:pt>
    <dgm:pt modelId="{C92DFBBC-AA0E-4EF0-973C-A57750C50692}" type="sibTrans" cxnId="{F835C03A-7F8A-4E0C-86B9-B24BB029DF3C}">
      <dgm:prSet/>
      <dgm:spPr/>
      <dgm:t>
        <a:bodyPr/>
        <a:lstStyle/>
        <a:p>
          <a:endParaRPr lang="sv-SE" b="1">
            <a:solidFill>
              <a:schemeClr val="tx1"/>
            </a:solidFill>
          </a:endParaRPr>
        </a:p>
      </dgm:t>
    </dgm:pt>
    <dgm:pt modelId="{EC0EA189-B83D-42EA-9B02-1C78A662C7E6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sv-SE" sz="1200" b="1"/>
            <a:t>Göra</a:t>
          </a:r>
        </a:p>
      </dgm:t>
    </dgm:pt>
    <dgm:pt modelId="{0B7B2552-445F-438D-9F6D-D3EDFED7BA0E}" type="parTrans" cxnId="{15EE1D4A-8CFE-4301-8974-FA73664A4D3C}">
      <dgm:prSet/>
      <dgm:spPr/>
      <dgm:t>
        <a:bodyPr/>
        <a:lstStyle/>
        <a:p>
          <a:endParaRPr lang="sv-SE" b="1">
            <a:solidFill>
              <a:schemeClr val="tx1"/>
            </a:solidFill>
          </a:endParaRPr>
        </a:p>
      </dgm:t>
    </dgm:pt>
    <dgm:pt modelId="{DE2B8BD4-E7FA-4A06-83BF-32F96DB7F114}" type="sibTrans" cxnId="{15EE1D4A-8CFE-4301-8974-FA73664A4D3C}">
      <dgm:prSet/>
      <dgm:spPr/>
      <dgm:t>
        <a:bodyPr/>
        <a:lstStyle/>
        <a:p>
          <a:endParaRPr lang="sv-SE" b="1">
            <a:solidFill>
              <a:schemeClr val="tx1"/>
            </a:solidFill>
          </a:endParaRPr>
        </a:p>
      </dgm:t>
    </dgm:pt>
    <dgm:pt modelId="{E607D71B-B0B9-47BB-B40A-0C8157247641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sv-SE" sz="1200" b="1"/>
            <a:t>Studera</a:t>
          </a:r>
        </a:p>
      </dgm:t>
    </dgm:pt>
    <dgm:pt modelId="{CF2C2425-6429-42A0-827B-DEDD79CFE640}" type="parTrans" cxnId="{6CB8B924-CA60-4928-8E19-4F8C2EC19375}">
      <dgm:prSet/>
      <dgm:spPr/>
      <dgm:t>
        <a:bodyPr/>
        <a:lstStyle/>
        <a:p>
          <a:endParaRPr lang="sv-SE" b="1">
            <a:solidFill>
              <a:schemeClr val="tx1"/>
            </a:solidFill>
          </a:endParaRPr>
        </a:p>
      </dgm:t>
    </dgm:pt>
    <dgm:pt modelId="{B9C872AB-41DE-4A1F-B79B-A57342CFD334}" type="sibTrans" cxnId="{6CB8B924-CA60-4928-8E19-4F8C2EC19375}">
      <dgm:prSet/>
      <dgm:spPr/>
      <dgm:t>
        <a:bodyPr/>
        <a:lstStyle/>
        <a:p>
          <a:endParaRPr lang="sv-SE" b="1">
            <a:solidFill>
              <a:schemeClr val="tx1"/>
            </a:solidFill>
          </a:endParaRPr>
        </a:p>
      </dgm:t>
    </dgm:pt>
    <dgm:pt modelId="{659708BF-703D-4F88-86B0-9326B6B7C660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sv-SE" sz="1200" b="1"/>
            <a:t>Agera</a:t>
          </a:r>
        </a:p>
      </dgm:t>
    </dgm:pt>
    <dgm:pt modelId="{A55FF5F3-1AC5-40A0-93D8-C0DA0E90BF09}" type="parTrans" cxnId="{B494A254-493B-432D-82CC-7CECC24DCFED}">
      <dgm:prSet/>
      <dgm:spPr/>
      <dgm:t>
        <a:bodyPr/>
        <a:lstStyle/>
        <a:p>
          <a:endParaRPr lang="sv-SE" b="1">
            <a:solidFill>
              <a:schemeClr val="tx1"/>
            </a:solidFill>
          </a:endParaRPr>
        </a:p>
      </dgm:t>
    </dgm:pt>
    <dgm:pt modelId="{D3245B38-EA10-4D1A-9B2F-AEE4AE865490}" type="sibTrans" cxnId="{B494A254-493B-432D-82CC-7CECC24DCFED}">
      <dgm:prSet/>
      <dgm:spPr/>
      <dgm:t>
        <a:bodyPr/>
        <a:lstStyle/>
        <a:p>
          <a:endParaRPr lang="sv-SE" b="1">
            <a:solidFill>
              <a:schemeClr val="tx1"/>
            </a:solidFill>
          </a:endParaRPr>
        </a:p>
      </dgm:t>
    </dgm:pt>
    <dgm:pt modelId="{582B94B3-0B1E-4737-9D04-1AD5556E187A}" type="pres">
      <dgm:prSet presAssocID="{786EBA32-4423-4F34-BC22-0FBE215AE36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76F5AF53-FA72-4B93-9D55-6D3E1E6F3D07}" type="pres">
      <dgm:prSet presAssocID="{317F551B-8E3A-4718-9519-F0A1D26598F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AA04A97F-BD83-49FD-9B25-1D5E863F194C}" type="pres">
      <dgm:prSet presAssocID="{317F551B-8E3A-4718-9519-F0A1D26598F4}" presName="spNode" presStyleCnt="0"/>
      <dgm:spPr/>
    </dgm:pt>
    <dgm:pt modelId="{2AD6D66A-D8CD-4729-918A-51FB0B29A3E1}" type="pres">
      <dgm:prSet presAssocID="{C92DFBBC-AA0E-4EF0-973C-A57750C50692}" presName="sibTrans" presStyleLbl="sibTrans1D1" presStyleIdx="0" presStyleCnt="4"/>
      <dgm:spPr/>
      <dgm:t>
        <a:bodyPr/>
        <a:lstStyle/>
        <a:p>
          <a:endParaRPr lang="sv-SE"/>
        </a:p>
      </dgm:t>
    </dgm:pt>
    <dgm:pt modelId="{D27C0668-F7B5-4AB7-9954-77947753E5EA}" type="pres">
      <dgm:prSet presAssocID="{EC0EA189-B83D-42EA-9B02-1C78A662C7E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01E4C0C-50E6-4D01-B1D2-78A8AA5D3483}" type="pres">
      <dgm:prSet presAssocID="{EC0EA189-B83D-42EA-9B02-1C78A662C7E6}" presName="spNode" presStyleCnt="0"/>
      <dgm:spPr/>
    </dgm:pt>
    <dgm:pt modelId="{CBCF0C50-B932-4155-8824-CEF660AE67EE}" type="pres">
      <dgm:prSet presAssocID="{DE2B8BD4-E7FA-4A06-83BF-32F96DB7F114}" presName="sibTrans" presStyleLbl="sibTrans1D1" presStyleIdx="1" presStyleCnt="4"/>
      <dgm:spPr/>
      <dgm:t>
        <a:bodyPr/>
        <a:lstStyle/>
        <a:p>
          <a:endParaRPr lang="sv-SE"/>
        </a:p>
      </dgm:t>
    </dgm:pt>
    <dgm:pt modelId="{438259A8-AD35-4CBA-A1D8-15F8F45175A8}" type="pres">
      <dgm:prSet presAssocID="{E607D71B-B0B9-47BB-B40A-0C815724764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BB6BFEB-DDFF-4035-9596-2D84D688D1BE}" type="pres">
      <dgm:prSet presAssocID="{E607D71B-B0B9-47BB-B40A-0C8157247641}" presName="spNode" presStyleCnt="0"/>
      <dgm:spPr/>
    </dgm:pt>
    <dgm:pt modelId="{686E37B4-17AD-42FF-9BDD-9907FFDF7F41}" type="pres">
      <dgm:prSet presAssocID="{B9C872AB-41DE-4A1F-B79B-A57342CFD334}" presName="sibTrans" presStyleLbl="sibTrans1D1" presStyleIdx="2" presStyleCnt="4"/>
      <dgm:spPr/>
      <dgm:t>
        <a:bodyPr/>
        <a:lstStyle/>
        <a:p>
          <a:endParaRPr lang="sv-SE"/>
        </a:p>
      </dgm:t>
    </dgm:pt>
    <dgm:pt modelId="{E3EBBDEC-9E6F-42A8-A1CC-3169C6B67A77}" type="pres">
      <dgm:prSet presAssocID="{659708BF-703D-4F88-86B0-9326B6B7C66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BC4C64CB-E8A9-4EC8-B764-6D10543CD2D1}" type="pres">
      <dgm:prSet presAssocID="{659708BF-703D-4F88-86B0-9326B6B7C660}" presName="spNode" presStyleCnt="0"/>
      <dgm:spPr/>
    </dgm:pt>
    <dgm:pt modelId="{32A8700F-631E-4846-80E7-6E11F1DCB52C}" type="pres">
      <dgm:prSet presAssocID="{D3245B38-EA10-4D1A-9B2F-AEE4AE865490}" presName="sibTrans" presStyleLbl="sibTrans1D1" presStyleIdx="3" presStyleCnt="4"/>
      <dgm:spPr/>
      <dgm:t>
        <a:bodyPr/>
        <a:lstStyle/>
        <a:p>
          <a:endParaRPr lang="sv-SE"/>
        </a:p>
      </dgm:t>
    </dgm:pt>
  </dgm:ptLst>
  <dgm:cxnLst>
    <dgm:cxn modelId="{6CB1E4E5-5027-4C6B-BB90-FA3142D3DDFC}" type="presOf" srcId="{DE2B8BD4-E7FA-4A06-83BF-32F96DB7F114}" destId="{CBCF0C50-B932-4155-8824-CEF660AE67EE}" srcOrd="0" destOrd="0" presId="urn:microsoft.com/office/officeart/2005/8/layout/cycle5"/>
    <dgm:cxn modelId="{5F6BD7A9-3878-4306-AA7F-A514E0EEF8D1}" type="presOf" srcId="{659708BF-703D-4F88-86B0-9326B6B7C660}" destId="{E3EBBDEC-9E6F-42A8-A1CC-3169C6B67A77}" srcOrd="0" destOrd="0" presId="urn:microsoft.com/office/officeart/2005/8/layout/cycle5"/>
    <dgm:cxn modelId="{F835C03A-7F8A-4E0C-86B9-B24BB029DF3C}" srcId="{786EBA32-4423-4F34-BC22-0FBE215AE364}" destId="{317F551B-8E3A-4718-9519-F0A1D26598F4}" srcOrd="0" destOrd="0" parTransId="{7AF4C320-9AAD-4E63-A0A3-543093166B51}" sibTransId="{C92DFBBC-AA0E-4EF0-973C-A57750C50692}"/>
    <dgm:cxn modelId="{6CB8B924-CA60-4928-8E19-4F8C2EC19375}" srcId="{786EBA32-4423-4F34-BC22-0FBE215AE364}" destId="{E607D71B-B0B9-47BB-B40A-0C8157247641}" srcOrd="2" destOrd="0" parTransId="{CF2C2425-6429-42A0-827B-DEDD79CFE640}" sibTransId="{B9C872AB-41DE-4A1F-B79B-A57342CFD334}"/>
    <dgm:cxn modelId="{44262939-0099-42CE-B921-4218E2C524A3}" type="presOf" srcId="{B9C872AB-41DE-4A1F-B79B-A57342CFD334}" destId="{686E37B4-17AD-42FF-9BDD-9907FFDF7F41}" srcOrd="0" destOrd="0" presId="urn:microsoft.com/office/officeart/2005/8/layout/cycle5"/>
    <dgm:cxn modelId="{0044F5C0-F0CD-4476-9957-D26E1A0493A6}" type="presOf" srcId="{E607D71B-B0B9-47BB-B40A-0C8157247641}" destId="{438259A8-AD35-4CBA-A1D8-15F8F45175A8}" srcOrd="0" destOrd="0" presId="urn:microsoft.com/office/officeart/2005/8/layout/cycle5"/>
    <dgm:cxn modelId="{5B0070F0-A2BC-4C7E-92AE-5E1B331B9AE4}" type="presOf" srcId="{EC0EA189-B83D-42EA-9B02-1C78A662C7E6}" destId="{D27C0668-F7B5-4AB7-9954-77947753E5EA}" srcOrd="0" destOrd="0" presId="urn:microsoft.com/office/officeart/2005/8/layout/cycle5"/>
    <dgm:cxn modelId="{082A0CC6-52D3-4FE8-9E25-A10A176541E0}" type="presOf" srcId="{C92DFBBC-AA0E-4EF0-973C-A57750C50692}" destId="{2AD6D66A-D8CD-4729-918A-51FB0B29A3E1}" srcOrd="0" destOrd="0" presId="urn:microsoft.com/office/officeart/2005/8/layout/cycle5"/>
    <dgm:cxn modelId="{15EE1D4A-8CFE-4301-8974-FA73664A4D3C}" srcId="{786EBA32-4423-4F34-BC22-0FBE215AE364}" destId="{EC0EA189-B83D-42EA-9B02-1C78A662C7E6}" srcOrd="1" destOrd="0" parTransId="{0B7B2552-445F-438D-9F6D-D3EDFED7BA0E}" sibTransId="{DE2B8BD4-E7FA-4A06-83BF-32F96DB7F114}"/>
    <dgm:cxn modelId="{B494A254-493B-432D-82CC-7CECC24DCFED}" srcId="{786EBA32-4423-4F34-BC22-0FBE215AE364}" destId="{659708BF-703D-4F88-86B0-9326B6B7C660}" srcOrd="3" destOrd="0" parTransId="{A55FF5F3-1AC5-40A0-93D8-C0DA0E90BF09}" sibTransId="{D3245B38-EA10-4D1A-9B2F-AEE4AE865490}"/>
    <dgm:cxn modelId="{81B099C9-1303-46AF-A8A0-5E24DEEB92E1}" type="presOf" srcId="{317F551B-8E3A-4718-9519-F0A1D26598F4}" destId="{76F5AF53-FA72-4B93-9D55-6D3E1E6F3D07}" srcOrd="0" destOrd="0" presId="urn:microsoft.com/office/officeart/2005/8/layout/cycle5"/>
    <dgm:cxn modelId="{8ECBCAFC-81AF-44DC-A7FB-CB1EB4CB754C}" type="presOf" srcId="{786EBA32-4423-4F34-BC22-0FBE215AE364}" destId="{582B94B3-0B1E-4737-9D04-1AD5556E187A}" srcOrd="0" destOrd="0" presId="urn:microsoft.com/office/officeart/2005/8/layout/cycle5"/>
    <dgm:cxn modelId="{AC45171B-A8B9-4BC7-9113-FC4F1F2152D5}" type="presOf" srcId="{D3245B38-EA10-4D1A-9B2F-AEE4AE865490}" destId="{32A8700F-631E-4846-80E7-6E11F1DCB52C}" srcOrd="0" destOrd="0" presId="urn:microsoft.com/office/officeart/2005/8/layout/cycle5"/>
    <dgm:cxn modelId="{83AD3A3E-919E-41CE-A621-77FFAA029EED}" type="presParOf" srcId="{582B94B3-0B1E-4737-9D04-1AD5556E187A}" destId="{76F5AF53-FA72-4B93-9D55-6D3E1E6F3D07}" srcOrd="0" destOrd="0" presId="urn:microsoft.com/office/officeart/2005/8/layout/cycle5"/>
    <dgm:cxn modelId="{26A39DCE-43AD-4DD9-A440-07D61CE75327}" type="presParOf" srcId="{582B94B3-0B1E-4737-9D04-1AD5556E187A}" destId="{AA04A97F-BD83-49FD-9B25-1D5E863F194C}" srcOrd="1" destOrd="0" presId="urn:microsoft.com/office/officeart/2005/8/layout/cycle5"/>
    <dgm:cxn modelId="{9C7EF17B-6B8A-4134-8E35-27F10EC79EAA}" type="presParOf" srcId="{582B94B3-0B1E-4737-9D04-1AD5556E187A}" destId="{2AD6D66A-D8CD-4729-918A-51FB0B29A3E1}" srcOrd="2" destOrd="0" presId="urn:microsoft.com/office/officeart/2005/8/layout/cycle5"/>
    <dgm:cxn modelId="{F9D737B0-36A9-415B-BC19-BD8479F336C2}" type="presParOf" srcId="{582B94B3-0B1E-4737-9D04-1AD5556E187A}" destId="{D27C0668-F7B5-4AB7-9954-77947753E5EA}" srcOrd="3" destOrd="0" presId="urn:microsoft.com/office/officeart/2005/8/layout/cycle5"/>
    <dgm:cxn modelId="{DAC73A8D-1EB5-4C7A-986E-E512EA31942E}" type="presParOf" srcId="{582B94B3-0B1E-4737-9D04-1AD5556E187A}" destId="{C01E4C0C-50E6-4D01-B1D2-78A8AA5D3483}" srcOrd="4" destOrd="0" presId="urn:microsoft.com/office/officeart/2005/8/layout/cycle5"/>
    <dgm:cxn modelId="{6FF64C1C-998C-40D6-A045-553FFF52F561}" type="presParOf" srcId="{582B94B3-0B1E-4737-9D04-1AD5556E187A}" destId="{CBCF0C50-B932-4155-8824-CEF660AE67EE}" srcOrd="5" destOrd="0" presId="urn:microsoft.com/office/officeart/2005/8/layout/cycle5"/>
    <dgm:cxn modelId="{C4CBAB6A-E4FC-434A-A6AF-ED73492B854C}" type="presParOf" srcId="{582B94B3-0B1E-4737-9D04-1AD5556E187A}" destId="{438259A8-AD35-4CBA-A1D8-15F8F45175A8}" srcOrd="6" destOrd="0" presId="urn:microsoft.com/office/officeart/2005/8/layout/cycle5"/>
    <dgm:cxn modelId="{CFEB0F4D-9925-4537-9963-FC079D24B8EA}" type="presParOf" srcId="{582B94B3-0B1E-4737-9D04-1AD5556E187A}" destId="{8BB6BFEB-DDFF-4035-9596-2D84D688D1BE}" srcOrd="7" destOrd="0" presId="urn:microsoft.com/office/officeart/2005/8/layout/cycle5"/>
    <dgm:cxn modelId="{10A69923-D86C-414A-9F65-A02C6379605A}" type="presParOf" srcId="{582B94B3-0B1E-4737-9D04-1AD5556E187A}" destId="{686E37B4-17AD-42FF-9BDD-9907FFDF7F41}" srcOrd="8" destOrd="0" presId="urn:microsoft.com/office/officeart/2005/8/layout/cycle5"/>
    <dgm:cxn modelId="{F2AE2A16-32D9-4C7A-A196-B3DD146E1FE4}" type="presParOf" srcId="{582B94B3-0B1E-4737-9D04-1AD5556E187A}" destId="{E3EBBDEC-9E6F-42A8-A1CC-3169C6B67A77}" srcOrd="9" destOrd="0" presId="urn:microsoft.com/office/officeart/2005/8/layout/cycle5"/>
    <dgm:cxn modelId="{2CC74A9F-9223-43A9-B454-9C15BB0F84A7}" type="presParOf" srcId="{582B94B3-0B1E-4737-9D04-1AD5556E187A}" destId="{BC4C64CB-E8A9-4EC8-B764-6D10543CD2D1}" srcOrd="10" destOrd="0" presId="urn:microsoft.com/office/officeart/2005/8/layout/cycle5"/>
    <dgm:cxn modelId="{5C6C08CA-3081-4051-8FE8-AC5CC568F6A8}" type="presParOf" srcId="{582B94B3-0B1E-4737-9D04-1AD5556E187A}" destId="{32A8700F-631E-4846-80E7-6E11F1DCB52C}" srcOrd="11" destOrd="0" presId="urn:microsoft.com/office/officeart/2005/8/layout/cycle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F5AF53-FA72-4B93-9D55-6D3E1E6F3D07}">
      <dsp:nvSpPr>
        <dsp:cNvPr id="0" name=""/>
        <dsp:cNvSpPr/>
      </dsp:nvSpPr>
      <dsp:spPr>
        <a:xfrm>
          <a:off x="1382133" y="947"/>
          <a:ext cx="761873" cy="495217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/>
            <a:t>Planera</a:t>
          </a:r>
        </a:p>
      </dsp:txBody>
      <dsp:txXfrm>
        <a:off x="1406308" y="25122"/>
        <a:ext cx="713523" cy="446867"/>
      </dsp:txXfrm>
    </dsp:sp>
    <dsp:sp modelId="{2AD6D66A-D8CD-4729-918A-51FB0B29A3E1}">
      <dsp:nvSpPr>
        <dsp:cNvPr id="0" name=""/>
        <dsp:cNvSpPr/>
      </dsp:nvSpPr>
      <dsp:spPr>
        <a:xfrm>
          <a:off x="945506" y="248556"/>
          <a:ext cx="1635127" cy="1635127"/>
        </a:xfrm>
        <a:custGeom>
          <a:avLst/>
          <a:gdLst/>
          <a:ahLst/>
          <a:cxnLst/>
          <a:rect l="0" t="0" r="0" b="0"/>
          <a:pathLst>
            <a:path>
              <a:moveTo>
                <a:pt x="1303496" y="160083"/>
              </a:moveTo>
              <a:arcTo wR="817563" hR="817563" stAng="18388051" swAng="1632393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7C0668-F7B5-4AB7-9954-77947753E5EA}">
      <dsp:nvSpPr>
        <dsp:cNvPr id="0" name=""/>
        <dsp:cNvSpPr/>
      </dsp:nvSpPr>
      <dsp:spPr>
        <a:xfrm>
          <a:off x="2199697" y="818511"/>
          <a:ext cx="761873" cy="495217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/>
            <a:t>Göra</a:t>
          </a:r>
        </a:p>
      </dsp:txBody>
      <dsp:txXfrm>
        <a:off x="2223872" y="842686"/>
        <a:ext cx="713523" cy="446867"/>
      </dsp:txXfrm>
    </dsp:sp>
    <dsp:sp modelId="{CBCF0C50-B932-4155-8824-CEF660AE67EE}">
      <dsp:nvSpPr>
        <dsp:cNvPr id="0" name=""/>
        <dsp:cNvSpPr/>
      </dsp:nvSpPr>
      <dsp:spPr>
        <a:xfrm>
          <a:off x="945506" y="248556"/>
          <a:ext cx="1635127" cy="1635127"/>
        </a:xfrm>
        <a:custGeom>
          <a:avLst/>
          <a:gdLst/>
          <a:ahLst/>
          <a:cxnLst/>
          <a:rect l="0" t="0" r="0" b="0"/>
          <a:pathLst>
            <a:path>
              <a:moveTo>
                <a:pt x="1550334" y="1180134"/>
              </a:moveTo>
              <a:arcTo wR="817563" hR="817563" stAng="1579556" swAng="1632393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8259A8-AD35-4CBA-A1D8-15F8F45175A8}">
      <dsp:nvSpPr>
        <dsp:cNvPr id="0" name=""/>
        <dsp:cNvSpPr/>
      </dsp:nvSpPr>
      <dsp:spPr>
        <a:xfrm>
          <a:off x="1382133" y="1636075"/>
          <a:ext cx="761873" cy="495217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/>
            <a:t>Studera</a:t>
          </a:r>
        </a:p>
      </dsp:txBody>
      <dsp:txXfrm>
        <a:off x="1406308" y="1660250"/>
        <a:ext cx="713523" cy="446867"/>
      </dsp:txXfrm>
    </dsp:sp>
    <dsp:sp modelId="{686E37B4-17AD-42FF-9BDD-9907FFDF7F41}">
      <dsp:nvSpPr>
        <dsp:cNvPr id="0" name=""/>
        <dsp:cNvSpPr/>
      </dsp:nvSpPr>
      <dsp:spPr>
        <a:xfrm>
          <a:off x="945506" y="248556"/>
          <a:ext cx="1635127" cy="1635127"/>
        </a:xfrm>
        <a:custGeom>
          <a:avLst/>
          <a:gdLst/>
          <a:ahLst/>
          <a:cxnLst/>
          <a:rect l="0" t="0" r="0" b="0"/>
          <a:pathLst>
            <a:path>
              <a:moveTo>
                <a:pt x="331630" y="1475043"/>
              </a:moveTo>
              <a:arcTo wR="817563" hR="817563" stAng="7588051" swAng="1632393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EBBDEC-9E6F-42A8-A1CC-3169C6B67A77}">
      <dsp:nvSpPr>
        <dsp:cNvPr id="0" name=""/>
        <dsp:cNvSpPr/>
      </dsp:nvSpPr>
      <dsp:spPr>
        <a:xfrm>
          <a:off x="564569" y="818511"/>
          <a:ext cx="761873" cy="495217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/>
            <a:t>Agera</a:t>
          </a:r>
        </a:p>
      </dsp:txBody>
      <dsp:txXfrm>
        <a:off x="588744" y="842686"/>
        <a:ext cx="713523" cy="446867"/>
      </dsp:txXfrm>
    </dsp:sp>
    <dsp:sp modelId="{32A8700F-631E-4846-80E7-6E11F1DCB52C}">
      <dsp:nvSpPr>
        <dsp:cNvPr id="0" name=""/>
        <dsp:cNvSpPr/>
      </dsp:nvSpPr>
      <dsp:spPr>
        <a:xfrm>
          <a:off x="945506" y="248556"/>
          <a:ext cx="1635127" cy="1635127"/>
        </a:xfrm>
        <a:custGeom>
          <a:avLst/>
          <a:gdLst/>
          <a:ahLst/>
          <a:cxnLst/>
          <a:rect l="0" t="0" r="0" b="0"/>
          <a:pathLst>
            <a:path>
              <a:moveTo>
                <a:pt x="84792" y="454993"/>
              </a:moveTo>
              <a:arcTo wR="817563" hR="817563" stAng="12379556" swAng="1632393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269D82DC-5434-4B13-AFDE-361B5E2118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3D1AD93E-D021-4F3F-8073-4A550286A7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3D1B3C60-9B66-4B3C-BD18-03B9C35884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705CAB4D-95FC-4E1E-9C91-39D38488AF5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AFC18B5E-4434-42F2-8907-0C97DA06F6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4EEC4E84-ADB6-447F-BDFA-AB701CF260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B1BF5E35-0CD6-4D01-8E8D-A31FF951006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802256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20904-EF4F-E144-82E6-B04BBBFA96EC}" type="slidenum">
              <a:rPr lang="sv-SE">
                <a:solidFill>
                  <a:prstClr val="black"/>
                </a:solidFill>
              </a:rPr>
              <a:pPr/>
              <a:t>3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4475" y="1173163"/>
            <a:ext cx="10342563" cy="5818187"/>
          </a:xfrm>
          <a:ln cap="flat"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132359" tIns="66182" rIns="132359" bIns="66182"/>
          <a:lstStyle/>
          <a:p>
            <a:pPr>
              <a:spcBef>
                <a:spcPct val="0"/>
              </a:spcBef>
              <a:buFontTx/>
              <a:buChar char="•"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6433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/>
          </a:p>
          <a:p>
            <a:r>
              <a:rPr lang="sv-SE" sz="2000" b="1"/>
              <a:t>Kommentar: Tror att det är viktigt att poängtera 2 saker med utgångspunkt från A3:an:</a:t>
            </a:r>
          </a:p>
          <a:p>
            <a:pPr marL="333733" indent="-333733">
              <a:buAutoNum type="arabicPeriod"/>
            </a:pPr>
            <a:r>
              <a:rPr lang="sv-SE" sz="2000" b="1"/>
              <a:t>Att PGSA-snurran kan användas kopplad till Att göra-rutan som ett sätt att testa lösningar på ett systematiskt sätt.</a:t>
            </a:r>
          </a:p>
          <a:p>
            <a:pPr marL="333733" indent="-333733">
              <a:buAutoNum type="arabicPeriod"/>
            </a:pPr>
            <a:r>
              <a:rPr lang="sv-SE" sz="2000" b="1"/>
              <a:t>Att ”tänket” i PGSA är </a:t>
            </a:r>
            <a:r>
              <a:rPr lang="sv-SE" sz="2000" b="1" u="sng"/>
              <a:t>inbyggt</a:t>
            </a:r>
            <a:r>
              <a:rPr lang="sv-SE" sz="2000" b="1"/>
              <a:t> i A3 på så sätt att hela vänstersidan i A3:an+Framtida läge/Mål motsvarar ”Planera”, Att göra-rutan motsvarar ”Göra”, och de två sista rutorna motsvarar ”Studera” och ”Agera”.</a:t>
            </a:r>
          </a:p>
          <a:p>
            <a:endParaRPr lang="sv-SE" sz="2000"/>
          </a:p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4DE73-415D-426C-AF3A-C8461FA2AC15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231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1700808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68836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99456" y="4800600"/>
            <a:ext cx="850546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199456" y="476672"/>
            <a:ext cx="9793088" cy="42588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99456" y="5367338"/>
            <a:ext cx="8505461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0825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v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19">
            <a:extLst>
              <a:ext uri="{FF2B5EF4-FFF2-40B4-BE49-F238E27FC236}">
                <a16:creationId xmlns:a16="http://schemas.microsoft.com/office/drawing/2014/main" xmlns="" id="{8A6151B1-F11A-42C1-960F-C83B2E2973C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-24146" y="-36589"/>
            <a:ext cx="5328057" cy="65619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23232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1480690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5399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473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eller platta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xmlns="" id="{1B487910-FAFB-488A-B7D0-1958B204828E}"/>
              </a:ext>
            </a:extLst>
          </p:cNvPr>
          <p:cNvSpPr/>
          <p:nvPr userDrawn="1"/>
        </p:nvSpPr>
        <p:spPr bwMode="auto">
          <a:xfrm>
            <a:off x="-32452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658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eller platta v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xmlns="" id="{1B487910-FAFB-488A-B7D0-1958B204828E}"/>
              </a:ext>
            </a:extLst>
          </p:cNvPr>
          <p:cNvSpPr/>
          <p:nvPr userDrawn="1"/>
        </p:nvSpPr>
        <p:spPr bwMode="auto">
          <a:xfrm>
            <a:off x="6456040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pic>
        <p:nvPicPr>
          <p:cNvPr id="4" name="Bildobjekt 5">
            <a:extLst>
              <a:ext uri="{FF2B5EF4-FFF2-40B4-BE49-F238E27FC236}">
                <a16:creationId xmlns:a16="http://schemas.microsoft.com/office/drawing/2014/main" xmlns="" id="{ACBDEC4D-638F-4BC4-BFCE-C3779A42C8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25400" y="-26988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88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2174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3884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1424" y="692696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60618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951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11">
            <a:extLst>
              <a:ext uri="{FF2B5EF4-FFF2-40B4-BE49-F238E27FC236}">
                <a16:creationId xmlns:a16="http://schemas.microsoft.com/office/drawing/2014/main" xmlns="" id="{667560BB-C8C3-4371-A5E4-941E61430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7600" y="6553200"/>
            <a:ext cx="6096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9FD1A5A4-4934-4F16-AC14-4F441D0C8C45}" type="slidenum">
              <a:rPr lang="sv-SE" altLang="sv-SE" sz="600" smtClean="0"/>
              <a:pPr algn="r">
                <a:spcBef>
                  <a:spcPct val="50000"/>
                </a:spcBef>
                <a:defRPr/>
              </a:pPr>
              <a:t>‹#›</a:t>
            </a:fld>
            <a:endParaRPr lang="sv-SE" altLang="sv-SE" sz="600"/>
          </a:p>
        </p:txBody>
      </p:sp>
      <p:pic>
        <p:nvPicPr>
          <p:cNvPr id="2051" name="Bildobjekt 5">
            <a:extLst>
              <a:ext uri="{FF2B5EF4-FFF2-40B4-BE49-F238E27FC236}">
                <a16:creationId xmlns:a16="http://schemas.microsoft.com/office/drawing/2014/main" xmlns="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1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17" r:id="rId4"/>
    <p:sldLayoutId id="2147483716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98A80FFA-2FCE-4DAC-AACA-311A1485E0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PGSA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230C379C-74C5-4A97-AE8B-D6E20CE282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2708920"/>
            <a:ext cx="8534400" cy="672480"/>
          </a:xfrm>
        </p:spPr>
        <p:txBody>
          <a:bodyPr anchor="t"/>
          <a:lstStyle/>
          <a:p>
            <a:r>
              <a:rPr lang="sv-SE"/>
              <a:t>- en metod för att testa förbättringsidéer</a:t>
            </a:r>
          </a:p>
          <a:p>
            <a:endParaRPr lang="sv-SE" sz="200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2739" y="3717032"/>
            <a:ext cx="3166521" cy="193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11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6" descr="logga2_o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914" y="5638801"/>
            <a:ext cx="846137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7"/>
          <p:cNvSpPr>
            <a:spLocks noChangeArrowheads="1"/>
          </p:cNvSpPr>
          <p:nvPr/>
        </p:nvSpPr>
        <p:spPr bwMode="auto">
          <a:xfrm>
            <a:off x="2438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 eaLnBrk="1" hangingPunct="1"/>
            <a:endParaRPr lang="sv-SE" altLang="sv-SE">
              <a:latin typeface="Times New Roman" panose="02020603050405020304" pitchFamily="18" charset="0"/>
            </a:endParaRPr>
          </a:p>
        </p:txBody>
      </p:sp>
      <p:sp>
        <p:nvSpPr>
          <p:cNvPr id="25604" name="Line 9"/>
          <p:cNvSpPr>
            <a:spLocks noChangeShapeType="1"/>
          </p:cNvSpPr>
          <p:nvPr/>
        </p:nvSpPr>
        <p:spPr bwMode="auto">
          <a:xfrm>
            <a:off x="2208213" y="5599113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grpSp>
        <p:nvGrpSpPr>
          <p:cNvPr id="25605" name="Group 14"/>
          <p:cNvGrpSpPr>
            <a:grpSpLocks/>
          </p:cNvGrpSpPr>
          <p:nvPr/>
        </p:nvGrpSpPr>
        <p:grpSpPr bwMode="auto">
          <a:xfrm>
            <a:off x="2665414" y="1484313"/>
            <a:ext cx="2771775" cy="4068762"/>
            <a:chOff x="575" y="1008"/>
            <a:chExt cx="1746" cy="2563"/>
          </a:xfrm>
        </p:grpSpPr>
        <p:sp>
          <p:nvSpPr>
            <p:cNvPr id="25746" name="Oval 15"/>
            <p:cNvSpPr>
              <a:spLocks noChangeArrowheads="1"/>
            </p:cNvSpPr>
            <p:nvPr/>
          </p:nvSpPr>
          <p:spPr bwMode="auto">
            <a:xfrm rot="-660000">
              <a:off x="1636" y="1052"/>
              <a:ext cx="668" cy="62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rgbClr val="EAEAEA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sv-SE" altLang="sv-SE">
                <a:latin typeface="Times New Roman" panose="02020603050405020304" pitchFamily="18" charset="0"/>
              </a:endParaRPr>
            </a:p>
          </p:txBody>
        </p:sp>
        <p:sp>
          <p:nvSpPr>
            <p:cNvPr id="25747" name="Freeform 16"/>
            <p:cNvSpPr>
              <a:spLocks/>
            </p:cNvSpPr>
            <p:nvPr/>
          </p:nvSpPr>
          <p:spPr bwMode="auto">
            <a:xfrm>
              <a:off x="1602" y="1419"/>
              <a:ext cx="376" cy="280"/>
            </a:xfrm>
            <a:custGeom>
              <a:avLst/>
              <a:gdLst>
                <a:gd name="T0" fmla="*/ 375 w 376"/>
                <a:gd name="T1" fmla="*/ 276 h 280"/>
                <a:gd name="T2" fmla="*/ 368 w 376"/>
                <a:gd name="T3" fmla="*/ 219 h 280"/>
                <a:gd name="T4" fmla="*/ 358 w 376"/>
                <a:gd name="T5" fmla="*/ 221 h 280"/>
                <a:gd name="T6" fmla="*/ 346 w 376"/>
                <a:gd name="T7" fmla="*/ 221 h 280"/>
                <a:gd name="T8" fmla="*/ 335 w 376"/>
                <a:gd name="T9" fmla="*/ 221 h 280"/>
                <a:gd name="T10" fmla="*/ 323 w 376"/>
                <a:gd name="T11" fmla="*/ 221 h 280"/>
                <a:gd name="T12" fmla="*/ 312 w 376"/>
                <a:gd name="T13" fmla="*/ 220 h 280"/>
                <a:gd name="T14" fmla="*/ 301 w 376"/>
                <a:gd name="T15" fmla="*/ 220 h 280"/>
                <a:gd name="T16" fmla="*/ 292 w 376"/>
                <a:gd name="T17" fmla="*/ 218 h 280"/>
                <a:gd name="T18" fmla="*/ 282 w 376"/>
                <a:gd name="T19" fmla="*/ 216 h 280"/>
                <a:gd name="T20" fmla="*/ 271 w 376"/>
                <a:gd name="T21" fmla="*/ 214 h 280"/>
                <a:gd name="T22" fmla="*/ 263 w 376"/>
                <a:gd name="T23" fmla="*/ 212 h 280"/>
                <a:gd name="T24" fmla="*/ 250 w 376"/>
                <a:gd name="T25" fmla="*/ 209 h 280"/>
                <a:gd name="T26" fmla="*/ 237 w 376"/>
                <a:gd name="T27" fmla="*/ 205 h 280"/>
                <a:gd name="T28" fmla="*/ 221 w 376"/>
                <a:gd name="T29" fmla="*/ 199 h 280"/>
                <a:gd name="T30" fmla="*/ 209 w 376"/>
                <a:gd name="T31" fmla="*/ 193 h 280"/>
                <a:gd name="T32" fmla="*/ 197 w 376"/>
                <a:gd name="T33" fmla="*/ 187 h 280"/>
                <a:gd name="T34" fmla="*/ 182 w 376"/>
                <a:gd name="T35" fmla="*/ 179 h 280"/>
                <a:gd name="T36" fmla="*/ 169 w 376"/>
                <a:gd name="T37" fmla="*/ 169 h 280"/>
                <a:gd name="T38" fmla="*/ 155 w 376"/>
                <a:gd name="T39" fmla="*/ 160 h 280"/>
                <a:gd name="T40" fmla="*/ 144 w 376"/>
                <a:gd name="T41" fmla="*/ 150 h 280"/>
                <a:gd name="T42" fmla="*/ 132 w 376"/>
                <a:gd name="T43" fmla="*/ 140 h 280"/>
                <a:gd name="T44" fmla="*/ 123 w 376"/>
                <a:gd name="T45" fmla="*/ 129 h 280"/>
                <a:gd name="T46" fmla="*/ 114 w 376"/>
                <a:gd name="T47" fmla="*/ 119 h 280"/>
                <a:gd name="T48" fmla="*/ 103 w 376"/>
                <a:gd name="T49" fmla="*/ 106 h 280"/>
                <a:gd name="T50" fmla="*/ 94 w 376"/>
                <a:gd name="T51" fmla="*/ 93 h 280"/>
                <a:gd name="T52" fmla="*/ 86 w 376"/>
                <a:gd name="T53" fmla="*/ 79 h 280"/>
                <a:gd name="T54" fmla="*/ 78 w 376"/>
                <a:gd name="T55" fmla="*/ 63 h 280"/>
                <a:gd name="T56" fmla="*/ 71 w 376"/>
                <a:gd name="T57" fmla="*/ 48 h 280"/>
                <a:gd name="T58" fmla="*/ 22 w 376"/>
                <a:gd name="T59" fmla="*/ 0 h 280"/>
                <a:gd name="T60" fmla="*/ 17 w 376"/>
                <a:gd name="T61" fmla="*/ 71 h 280"/>
                <a:gd name="T62" fmla="*/ 25 w 376"/>
                <a:gd name="T63" fmla="*/ 89 h 280"/>
                <a:gd name="T64" fmla="*/ 34 w 376"/>
                <a:gd name="T65" fmla="*/ 105 h 280"/>
                <a:gd name="T66" fmla="*/ 42 w 376"/>
                <a:gd name="T67" fmla="*/ 119 h 280"/>
                <a:gd name="T68" fmla="*/ 50 w 376"/>
                <a:gd name="T69" fmla="*/ 133 h 280"/>
                <a:gd name="T70" fmla="*/ 59 w 376"/>
                <a:gd name="T71" fmla="*/ 145 h 280"/>
                <a:gd name="T72" fmla="*/ 70 w 376"/>
                <a:gd name="T73" fmla="*/ 159 h 280"/>
                <a:gd name="T74" fmla="*/ 80 w 376"/>
                <a:gd name="T75" fmla="*/ 171 h 280"/>
                <a:gd name="T76" fmla="*/ 93 w 376"/>
                <a:gd name="T77" fmla="*/ 183 h 280"/>
                <a:gd name="T78" fmla="*/ 104 w 376"/>
                <a:gd name="T79" fmla="*/ 194 h 280"/>
                <a:gd name="T80" fmla="*/ 118 w 376"/>
                <a:gd name="T81" fmla="*/ 205 h 280"/>
                <a:gd name="T82" fmla="*/ 130 w 376"/>
                <a:gd name="T83" fmla="*/ 215 h 280"/>
                <a:gd name="T84" fmla="*/ 144 w 376"/>
                <a:gd name="T85" fmla="*/ 223 h 280"/>
                <a:gd name="T86" fmla="*/ 157 w 376"/>
                <a:gd name="T87" fmla="*/ 232 h 280"/>
                <a:gd name="T88" fmla="*/ 172 w 376"/>
                <a:gd name="T89" fmla="*/ 240 h 280"/>
                <a:gd name="T90" fmla="*/ 186 w 376"/>
                <a:gd name="T91" fmla="*/ 247 h 280"/>
                <a:gd name="T92" fmla="*/ 199 w 376"/>
                <a:gd name="T93" fmla="*/ 252 h 280"/>
                <a:gd name="T94" fmla="*/ 215 w 376"/>
                <a:gd name="T95" fmla="*/ 258 h 280"/>
                <a:gd name="T96" fmla="*/ 230 w 376"/>
                <a:gd name="T97" fmla="*/ 262 h 280"/>
                <a:gd name="T98" fmla="*/ 245 w 376"/>
                <a:gd name="T99" fmla="*/ 266 h 280"/>
                <a:gd name="T100" fmla="*/ 260 w 376"/>
                <a:gd name="T101" fmla="*/ 270 h 280"/>
                <a:gd name="T102" fmla="*/ 275 w 376"/>
                <a:gd name="T103" fmla="*/ 273 h 280"/>
                <a:gd name="T104" fmla="*/ 286 w 376"/>
                <a:gd name="T105" fmla="*/ 275 h 280"/>
                <a:gd name="T106" fmla="*/ 295 w 376"/>
                <a:gd name="T107" fmla="*/ 277 h 280"/>
                <a:gd name="T108" fmla="*/ 302 w 376"/>
                <a:gd name="T109" fmla="*/ 277 h 280"/>
                <a:gd name="T110" fmla="*/ 312 w 376"/>
                <a:gd name="T111" fmla="*/ 277 h 280"/>
                <a:gd name="T112" fmla="*/ 320 w 376"/>
                <a:gd name="T113" fmla="*/ 278 h 280"/>
                <a:gd name="T114" fmla="*/ 329 w 376"/>
                <a:gd name="T115" fmla="*/ 278 h 280"/>
                <a:gd name="T116" fmla="*/ 339 w 376"/>
                <a:gd name="T117" fmla="*/ 279 h 280"/>
                <a:gd name="T118" fmla="*/ 347 w 376"/>
                <a:gd name="T119" fmla="*/ 278 h 280"/>
                <a:gd name="T120" fmla="*/ 356 w 376"/>
                <a:gd name="T121" fmla="*/ 278 h 280"/>
                <a:gd name="T122" fmla="*/ 364 w 376"/>
                <a:gd name="T123" fmla="*/ 278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6"/>
                <a:gd name="T187" fmla="*/ 0 h 280"/>
                <a:gd name="T188" fmla="*/ 376 w 376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6" h="280">
                  <a:moveTo>
                    <a:pt x="368" y="277"/>
                  </a:moveTo>
                  <a:lnTo>
                    <a:pt x="375" y="276"/>
                  </a:lnTo>
                  <a:lnTo>
                    <a:pt x="374" y="219"/>
                  </a:lnTo>
                  <a:lnTo>
                    <a:pt x="368" y="219"/>
                  </a:lnTo>
                  <a:lnTo>
                    <a:pt x="363" y="221"/>
                  </a:lnTo>
                  <a:lnTo>
                    <a:pt x="358" y="221"/>
                  </a:lnTo>
                  <a:lnTo>
                    <a:pt x="351" y="221"/>
                  </a:lnTo>
                  <a:lnTo>
                    <a:pt x="346" y="221"/>
                  </a:lnTo>
                  <a:lnTo>
                    <a:pt x="340" y="222"/>
                  </a:lnTo>
                  <a:lnTo>
                    <a:pt x="335" y="221"/>
                  </a:lnTo>
                  <a:lnTo>
                    <a:pt x="329" y="221"/>
                  </a:lnTo>
                  <a:lnTo>
                    <a:pt x="323" y="221"/>
                  </a:lnTo>
                  <a:lnTo>
                    <a:pt x="318" y="221"/>
                  </a:lnTo>
                  <a:lnTo>
                    <a:pt x="312" y="220"/>
                  </a:lnTo>
                  <a:lnTo>
                    <a:pt x="306" y="220"/>
                  </a:lnTo>
                  <a:lnTo>
                    <a:pt x="301" y="220"/>
                  </a:lnTo>
                  <a:lnTo>
                    <a:pt x="296" y="219"/>
                  </a:lnTo>
                  <a:lnTo>
                    <a:pt x="292" y="218"/>
                  </a:lnTo>
                  <a:lnTo>
                    <a:pt x="287" y="217"/>
                  </a:lnTo>
                  <a:lnTo>
                    <a:pt x="282" y="216"/>
                  </a:lnTo>
                  <a:lnTo>
                    <a:pt x="276" y="215"/>
                  </a:lnTo>
                  <a:lnTo>
                    <a:pt x="271" y="214"/>
                  </a:lnTo>
                  <a:lnTo>
                    <a:pt x="267" y="214"/>
                  </a:lnTo>
                  <a:lnTo>
                    <a:pt x="263" y="212"/>
                  </a:lnTo>
                  <a:lnTo>
                    <a:pt x="257" y="210"/>
                  </a:lnTo>
                  <a:lnTo>
                    <a:pt x="250" y="209"/>
                  </a:lnTo>
                  <a:lnTo>
                    <a:pt x="243" y="207"/>
                  </a:lnTo>
                  <a:lnTo>
                    <a:pt x="237" y="205"/>
                  </a:lnTo>
                  <a:lnTo>
                    <a:pt x="229" y="201"/>
                  </a:lnTo>
                  <a:lnTo>
                    <a:pt x="221" y="199"/>
                  </a:lnTo>
                  <a:lnTo>
                    <a:pt x="214" y="196"/>
                  </a:lnTo>
                  <a:lnTo>
                    <a:pt x="209" y="193"/>
                  </a:lnTo>
                  <a:lnTo>
                    <a:pt x="203" y="189"/>
                  </a:lnTo>
                  <a:lnTo>
                    <a:pt x="197" y="187"/>
                  </a:lnTo>
                  <a:lnTo>
                    <a:pt x="189" y="182"/>
                  </a:lnTo>
                  <a:lnTo>
                    <a:pt x="182" y="179"/>
                  </a:lnTo>
                  <a:lnTo>
                    <a:pt x="175" y="174"/>
                  </a:lnTo>
                  <a:lnTo>
                    <a:pt x="169" y="169"/>
                  </a:lnTo>
                  <a:lnTo>
                    <a:pt x="161" y="165"/>
                  </a:lnTo>
                  <a:lnTo>
                    <a:pt x="155" y="160"/>
                  </a:lnTo>
                  <a:lnTo>
                    <a:pt x="149" y="155"/>
                  </a:lnTo>
                  <a:lnTo>
                    <a:pt x="144" y="150"/>
                  </a:lnTo>
                  <a:lnTo>
                    <a:pt x="139" y="145"/>
                  </a:lnTo>
                  <a:lnTo>
                    <a:pt x="132" y="140"/>
                  </a:lnTo>
                  <a:lnTo>
                    <a:pt x="128" y="135"/>
                  </a:lnTo>
                  <a:lnTo>
                    <a:pt x="123" y="129"/>
                  </a:lnTo>
                  <a:lnTo>
                    <a:pt x="118" y="124"/>
                  </a:lnTo>
                  <a:lnTo>
                    <a:pt x="114" y="119"/>
                  </a:lnTo>
                  <a:lnTo>
                    <a:pt x="109" y="112"/>
                  </a:lnTo>
                  <a:lnTo>
                    <a:pt x="103" y="106"/>
                  </a:lnTo>
                  <a:lnTo>
                    <a:pt x="99" y="99"/>
                  </a:lnTo>
                  <a:lnTo>
                    <a:pt x="94" y="93"/>
                  </a:lnTo>
                  <a:lnTo>
                    <a:pt x="90" y="86"/>
                  </a:lnTo>
                  <a:lnTo>
                    <a:pt x="86" y="79"/>
                  </a:lnTo>
                  <a:lnTo>
                    <a:pt x="82" y="72"/>
                  </a:lnTo>
                  <a:lnTo>
                    <a:pt x="78" y="63"/>
                  </a:lnTo>
                  <a:lnTo>
                    <a:pt x="75" y="57"/>
                  </a:lnTo>
                  <a:lnTo>
                    <a:pt x="71" y="48"/>
                  </a:lnTo>
                  <a:lnTo>
                    <a:pt x="90" y="40"/>
                  </a:lnTo>
                  <a:lnTo>
                    <a:pt x="22" y="0"/>
                  </a:lnTo>
                  <a:lnTo>
                    <a:pt x="0" y="78"/>
                  </a:lnTo>
                  <a:lnTo>
                    <a:pt x="17" y="71"/>
                  </a:lnTo>
                  <a:lnTo>
                    <a:pt x="21" y="81"/>
                  </a:lnTo>
                  <a:lnTo>
                    <a:pt x="25" y="89"/>
                  </a:lnTo>
                  <a:lnTo>
                    <a:pt x="29" y="97"/>
                  </a:lnTo>
                  <a:lnTo>
                    <a:pt x="34" y="105"/>
                  </a:lnTo>
                  <a:lnTo>
                    <a:pt x="37" y="112"/>
                  </a:lnTo>
                  <a:lnTo>
                    <a:pt x="42" y="119"/>
                  </a:lnTo>
                  <a:lnTo>
                    <a:pt x="46" y="126"/>
                  </a:lnTo>
                  <a:lnTo>
                    <a:pt x="50" y="133"/>
                  </a:lnTo>
                  <a:lnTo>
                    <a:pt x="55" y="139"/>
                  </a:lnTo>
                  <a:lnTo>
                    <a:pt x="59" y="145"/>
                  </a:lnTo>
                  <a:lnTo>
                    <a:pt x="65" y="153"/>
                  </a:lnTo>
                  <a:lnTo>
                    <a:pt x="70" y="159"/>
                  </a:lnTo>
                  <a:lnTo>
                    <a:pt x="76" y="165"/>
                  </a:lnTo>
                  <a:lnTo>
                    <a:pt x="80" y="171"/>
                  </a:lnTo>
                  <a:lnTo>
                    <a:pt x="87" y="177"/>
                  </a:lnTo>
                  <a:lnTo>
                    <a:pt x="93" y="183"/>
                  </a:lnTo>
                  <a:lnTo>
                    <a:pt x="98" y="188"/>
                  </a:lnTo>
                  <a:lnTo>
                    <a:pt x="104" y="194"/>
                  </a:lnTo>
                  <a:lnTo>
                    <a:pt x="112" y="199"/>
                  </a:lnTo>
                  <a:lnTo>
                    <a:pt x="118" y="205"/>
                  </a:lnTo>
                  <a:lnTo>
                    <a:pt x="125" y="210"/>
                  </a:lnTo>
                  <a:lnTo>
                    <a:pt x="130" y="215"/>
                  </a:lnTo>
                  <a:lnTo>
                    <a:pt x="136" y="219"/>
                  </a:lnTo>
                  <a:lnTo>
                    <a:pt x="144" y="223"/>
                  </a:lnTo>
                  <a:lnTo>
                    <a:pt x="150" y="227"/>
                  </a:lnTo>
                  <a:lnTo>
                    <a:pt x="157" y="232"/>
                  </a:lnTo>
                  <a:lnTo>
                    <a:pt x="164" y="236"/>
                  </a:lnTo>
                  <a:lnTo>
                    <a:pt x="172" y="240"/>
                  </a:lnTo>
                  <a:lnTo>
                    <a:pt x="179" y="243"/>
                  </a:lnTo>
                  <a:lnTo>
                    <a:pt x="186" y="247"/>
                  </a:lnTo>
                  <a:lnTo>
                    <a:pt x="193" y="249"/>
                  </a:lnTo>
                  <a:lnTo>
                    <a:pt x="199" y="252"/>
                  </a:lnTo>
                  <a:lnTo>
                    <a:pt x="207" y="255"/>
                  </a:lnTo>
                  <a:lnTo>
                    <a:pt x="215" y="258"/>
                  </a:lnTo>
                  <a:lnTo>
                    <a:pt x="221" y="260"/>
                  </a:lnTo>
                  <a:lnTo>
                    <a:pt x="230" y="262"/>
                  </a:lnTo>
                  <a:lnTo>
                    <a:pt x="237" y="264"/>
                  </a:lnTo>
                  <a:lnTo>
                    <a:pt x="245" y="266"/>
                  </a:lnTo>
                  <a:lnTo>
                    <a:pt x="253" y="268"/>
                  </a:lnTo>
                  <a:lnTo>
                    <a:pt x="260" y="270"/>
                  </a:lnTo>
                  <a:lnTo>
                    <a:pt x="268" y="272"/>
                  </a:lnTo>
                  <a:lnTo>
                    <a:pt x="275" y="273"/>
                  </a:lnTo>
                  <a:lnTo>
                    <a:pt x="282" y="275"/>
                  </a:lnTo>
                  <a:lnTo>
                    <a:pt x="286" y="275"/>
                  </a:lnTo>
                  <a:lnTo>
                    <a:pt x="291" y="276"/>
                  </a:lnTo>
                  <a:lnTo>
                    <a:pt x="295" y="277"/>
                  </a:lnTo>
                  <a:lnTo>
                    <a:pt x="298" y="276"/>
                  </a:lnTo>
                  <a:lnTo>
                    <a:pt x="302" y="277"/>
                  </a:lnTo>
                  <a:lnTo>
                    <a:pt x="307" y="277"/>
                  </a:lnTo>
                  <a:lnTo>
                    <a:pt x="312" y="277"/>
                  </a:lnTo>
                  <a:lnTo>
                    <a:pt x="316" y="277"/>
                  </a:lnTo>
                  <a:lnTo>
                    <a:pt x="320" y="278"/>
                  </a:lnTo>
                  <a:lnTo>
                    <a:pt x="325" y="278"/>
                  </a:lnTo>
                  <a:lnTo>
                    <a:pt x="329" y="278"/>
                  </a:lnTo>
                  <a:lnTo>
                    <a:pt x="334" y="278"/>
                  </a:lnTo>
                  <a:lnTo>
                    <a:pt x="339" y="279"/>
                  </a:lnTo>
                  <a:lnTo>
                    <a:pt x="343" y="279"/>
                  </a:lnTo>
                  <a:lnTo>
                    <a:pt x="347" y="278"/>
                  </a:lnTo>
                  <a:lnTo>
                    <a:pt x="352" y="279"/>
                  </a:lnTo>
                  <a:lnTo>
                    <a:pt x="356" y="278"/>
                  </a:lnTo>
                  <a:lnTo>
                    <a:pt x="361" y="278"/>
                  </a:lnTo>
                  <a:lnTo>
                    <a:pt x="364" y="278"/>
                  </a:lnTo>
                  <a:lnTo>
                    <a:pt x="368" y="277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748" name="Freeform 17"/>
            <p:cNvSpPr>
              <a:spLocks/>
            </p:cNvSpPr>
            <p:nvPr/>
          </p:nvSpPr>
          <p:spPr bwMode="auto">
            <a:xfrm>
              <a:off x="1921" y="1008"/>
              <a:ext cx="378" cy="280"/>
            </a:xfrm>
            <a:custGeom>
              <a:avLst/>
              <a:gdLst>
                <a:gd name="T0" fmla="*/ 0 w 378"/>
                <a:gd name="T1" fmla="*/ 3 h 280"/>
                <a:gd name="T2" fmla="*/ 7 w 378"/>
                <a:gd name="T3" fmla="*/ 59 h 280"/>
                <a:gd name="T4" fmla="*/ 17 w 378"/>
                <a:gd name="T5" fmla="*/ 58 h 280"/>
                <a:gd name="T6" fmla="*/ 30 w 378"/>
                <a:gd name="T7" fmla="*/ 57 h 280"/>
                <a:gd name="T8" fmla="*/ 39 w 378"/>
                <a:gd name="T9" fmla="*/ 57 h 280"/>
                <a:gd name="T10" fmla="*/ 52 w 378"/>
                <a:gd name="T11" fmla="*/ 57 h 280"/>
                <a:gd name="T12" fmla="*/ 63 w 378"/>
                <a:gd name="T13" fmla="*/ 58 h 280"/>
                <a:gd name="T14" fmla="*/ 74 w 378"/>
                <a:gd name="T15" fmla="*/ 59 h 280"/>
                <a:gd name="T16" fmla="*/ 82 w 378"/>
                <a:gd name="T17" fmla="*/ 61 h 280"/>
                <a:gd name="T18" fmla="*/ 94 w 378"/>
                <a:gd name="T19" fmla="*/ 62 h 280"/>
                <a:gd name="T20" fmla="*/ 104 w 378"/>
                <a:gd name="T21" fmla="*/ 65 h 280"/>
                <a:gd name="T22" fmla="*/ 113 w 378"/>
                <a:gd name="T23" fmla="*/ 66 h 280"/>
                <a:gd name="T24" fmla="*/ 124 w 378"/>
                <a:gd name="T25" fmla="*/ 70 h 280"/>
                <a:gd name="T26" fmla="*/ 139 w 378"/>
                <a:gd name="T27" fmla="*/ 73 h 280"/>
                <a:gd name="T28" fmla="*/ 153 w 378"/>
                <a:gd name="T29" fmla="*/ 79 h 280"/>
                <a:gd name="T30" fmla="*/ 165 w 378"/>
                <a:gd name="T31" fmla="*/ 85 h 280"/>
                <a:gd name="T32" fmla="*/ 179 w 378"/>
                <a:gd name="T33" fmla="*/ 91 h 280"/>
                <a:gd name="T34" fmla="*/ 193 w 378"/>
                <a:gd name="T35" fmla="*/ 99 h 280"/>
                <a:gd name="T36" fmla="*/ 207 w 378"/>
                <a:gd name="T37" fmla="*/ 109 h 280"/>
                <a:gd name="T38" fmla="*/ 220 w 378"/>
                <a:gd name="T39" fmla="*/ 118 h 280"/>
                <a:gd name="T40" fmla="*/ 231 w 378"/>
                <a:gd name="T41" fmla="*/ 128 h 280"/>
                <a:gd name="T42" fmla="*/ 242 w 378"/>
                <a:gd name="T43" fmla="*/ 138 h 280"/>
                <a:gd name="T44" fmla="*/ 252 w 378"/>
                <a:gd name="T45" fmla="*/ 149 h 280"/>
                <a:gd name="T46" fmla="*/ 262 w 378"/>
                <a:gd name="T47" fmla="*/ 159 h 280"/>
                <a:gd name="T48" fmla="*/ 272 w 378"/>
                <a:gd name="T49" fmla="*/ 172 h 280"/>
                <a:gd name="T50" fmla="*/ 281 w 378"/>
                <a:gd name="T51" fmla="*/ 186 h 280"/>
                <a:gd name="T52" fmla="*/ 289 w 378"/>
                <a:gd name="T53" fmla="*/ 200 h 280"/>
                <a:gd name="T54" fmla="*/ 298 w 378"/>
                <a:gd name="T55" fmla="*/ 215 h 280"/>
                <a:gd name="T56" fmla="*/ 304 w 378"/>
                <a:gd name="T57" fmla="*/ 230 h 280"/>
                <a:gd name="T58" fmla="*/ 354 w 378"/>
                <a:gd name="T59" fmla="*/ 279 h 280"/>
                <a:gd name="T60" fmla="*/ 359 w 378"/>
                <a:gd name="T61" fmla="*/ 207 h 280"/>
                <a:gd name="T62" fmla="*/ 350 w 378"/>
                <a:gd name="T63" fmla="*/ 189 h 280"/>
                <a:gd name="T64" fmla="*/ 342 w 378"/>
                <a:gd name="T65" fmla="*/ 173 h 280"/>
                <a:gd name="T66" fmla="*/ 334 w 378"/>
                <a:gd name="T67" fmla="*/ 159 h 280"/>
                <a:gd name="T68" fmla="*/ 325 w 378"/>
                <a:gd name="T69" fmla="*/ 146 h 280"/>
                <a:gd name="T70" fmla="*/ 316 w 378"/>
                <a:gd name="T71" fmla="*/ 133 h 280"/>
                <a:gd name="T72" fmla="*/ 305 w 378"/>
                <a:gd name="T73" fmla="*/ 119 h 280"/>
                <a:gd name="T74" fmla="*/ 294 w 378"/>
                <a:gd name="T75" fmla="*/ 107 h 280"/>
                <a:gd name="T76" fmla="*/ 283 w 378"/>
                <a:gd name="T77" fmla="*/ 95 h 280"/>
                <a:gd name="T78" fmla="*/ 271 w 378"/>
                <a:gd name="T79" fmla="*/ 85 h 280"/>
                <a:gd name="T80" fmla="*/ 257 w 378"/>
                <a:gd name="T81" fmla="*/ 73 h 280"/>
                <a:gd name="T82" fmla="*/ 244 w 378"/>
                <a:gd name="T83" fmla="*/ 63 h 280"/>
                <a:gd name="T84" fmla="*/ 232 w 378"/>
                <a:gd name="T85" fmla="*/ 55 h 280"/>
                <a:gd name="T86" fmla="*/ 218 w 378"/>
                <a:gd name="T87" fmla="*/ 47 h 280"/>
                <a:gd name="T88" fmla="*/ 203 w 378"/>
                <a:gd name="T89" fmla="*/ 39 h 280"/>
                <a:gd name="T90" fmla="*/ 188 w 378"/>
                <a:gd name="T91" fmla="*/ 32 h 280"/>
                <a:gd name="T92" fmla="*/ 176 w 378"/>
                <a:gd name="T93" fmla="*/ 26 h 280"/>
                <a:gd name="T94" fmla="*/ 160 w 378"/>
                <a:gd name="T95" fmla="*/ 20 h 280"/>
                <a:gd name="T96" fmla="*/ 146 w 378"/>
                <a:gd name="T97" fmla="*/ 16 h 280"/>
                <a:gd name="T98" fmla="*/ 130 w 378"/>
                <a:gd name="T99" fmla="*/ 12 h 280"/>
                <a:gd name="T100" fmla="*/ 116 w 378"/>
                <a:gd name="T101" fmla="*/ 8 h 280"/>
                <a:gd name="T102" fmla="*/ 100 w 378"/>
                <a:gd name="T103" fmla="*/ 5 h 280"/>
                <a:gd name="T104" fmla="*/ 89 w 378"/>
                <a:gd name="T105" fmla="*/ 4 h 280"/>
                <a:gd name="T106" fmla="*/ 80 w 378"/>
                <a:gd name="T107" fmla="*/ 2 h 280"/>
                <a:gd name="T108" fmla="*/ 73 w 378"/>
                <a:gd name="T109" fmla="*/ 2 h 280"/>
                <a:gd name="T110" fmla="*/ 64 w 378"/>
                <a:gd name="T111" fmla="*/ 1 h 280"/>
                <a:gd name="T112" fmla="*/ 55 w 378"/>
                <a:gd name="T113" fmla="*/ 1 h 280"/>
                <a:gd name="T114" fmla="*/ 46 w 378"/>
                <a:gd name="T115" fmla="*/ 0 h 280"/>
                <a:gd name="T116" fmla="*/ 36 w 378"/>
                <a:gd name="T117" fmla="*/ 0 h 280"/>
                <a:gd name="T118" fmla="*/ 27 w 378"/>
                <a:gd name="T119" fmla="*/ 0 h 280"/>
                <a:gd name="T120" fmla="*/ 19 w 378"/>
                <a:gd name="T121" fmla="*/ 1 h 280"/>
                <a:gd name="T122" fmla="*/ 10 w 378"/>
                <a:gd name="T123" fmla="*/ 1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8"/>
                <a:gd name="T187" fmla="*/ 0 h 280"/>
                <a:gd name="T188" fmla="*/ 378 w 378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8" h="280">
                  <a:moveTo>
                    <a:pt x="6" y="2"/>
                  </a:moveTo>
                  <a:lnTo>
                    <a:pt x="0" y="3"/>
                  </a:lnTo>
                  <a:lnTo>
                    <a:pt x="1" y="59"/>
                  </a:lnTo>
                  <a:lnTo>
                    <a:pt x="7" y="59"/>
                  </a:lnTo>
                  <a:lnTo>
                    <a:pt x="12" y="58"/>
                  </a:lnTo>
                  <a:lnTo>
                    <a:pt x="17" y="58"/>
                  </a:lnTo>
                  <a:lnTo>
                    <a:pt x="23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39" y="57"/>
                  </a:lnTo>
                  <a:lnTo>
                    <a:pt x="46" y="57"/>
                  </a:lnTo>
                  <a:lnTo>
                    <a:pt x="52" y="57"/>
                  </a:lnTo>
                  <a:lnTo>
                    <a:pt x="57" y="57"/>
                  </a:lnTo>
                  <a:lnTo>
                    <a:pt x="63" y="58"/>
                  </a:lnTo>
                  <a:lnTo>
                    <a:pt x="68" y="59"/>
                  </a:lnTo>
                  <a:lnTo>
                    <a:pt x="74" y="59"/>
                  </a:lnTo>
                  <a:lnTo>
                    <a:pt x="79" y="60"/>
                  </a:lnTo>
                  <a:lnTo>
                    <a:pt x="82" y="61"/>
                  </a:lnTo>
                  <a:lnTo>
                    <a:pt x="88" y="61"/>
                  </a:lnTo>
                  <a:lnTo>
                    <a:pt x="94" y="62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5"/>
                  </a:lnTo>
                  <a:lnTo>
                    <a:pt x="113" y="66"/>
                  </a:lnTo>
                  <a:lnTo>
                    <a:pt x="118" y="68"/>
                  </a:lnTo>
                  <a:lnTo>
                    <a:pt x="124" y="70"/>
                  </a:lnTo>
                  <a:lnTo>
                    <a:pt x="131" y="71"/>
                  </a:lnTo>
                  <a:lnTo>
                    <a:pt x="139" y="73"/>
                  </a:lnTo>
                  <a:lnTo>
                    <a:pt x="146" y="77"/>
                  </a:lnTo>
                  <a:lnTo>
                    <a:pt x="153" y="79"/>
                  </a:lnTo>
                  <a:lnTo>
                    <a:pt x="160" y="83"/>
                  </a:lnTo>
                  <a:lnTo>
                    <a:pt x="165" y="85"/>
                  </a:lnTo>
                  <a:lnTo>
                    <a:pt x="172" y="89"/>
                  </a:lnTo>
                  <a:lnTo>
                    <a:pt x="179" y="91"/>
                  </a:lnTo>
                  <a:lnTo>
                    <a:pt x="186" y="96"/>
                  </a:lnTo>
                  <a:lnTo>
                    <a:pt x="193" y="99"/>
                  </a:lnTo>
                  <a:lnTo>
                    <a:pt x="200" y="104"/>
                  </a:lnTo>
                  <a:lnTo>
                    <a:pt x="207" y="109"/>
                  </a:lnTo>
                  <a:lnTo>
                    <a:pt x="213" y="114"/>
                  </a:lnTo>
                  <a:lnTo>
                    <a:pt x="220" y="118"/>
                  </a:lnTo>
                  <a:lnTo>
                    <a:pt x="226" y="123"/>
                  </a:lnTo>
                  <a:lnTo>
                    <a:pt x="231" y="128"/>
                  </a:lnTo>
                  <a:lnTo>
                    <a:pt x="237" y="133"/>
                  </a:lnTo>
                  <a:lnTo>
                    <a:pt x="242" y="138"/>
                  </a:lnTo>
                  <a:lnTo>
                    <a:pt x="248" y="143"/>
                  </a:lnTo>
                  <a:lnTo>
                    <a:pt x="252" y="149"/>
                  </a:lnTo>
                  <a:lnTo>
                    <a:pt x="257" y="155"/>
                  </a:lnTo>
                  <a:lnTo>
                    <a:pt x="262" y="159"/>
                  </a:lnTo>
                  <a:lnTo>
                    <a:pt x="267" y="166"/>
                  </a:lnTo>
                  <a:lnTo>
                    <a:pt x="272" y="172"/>
                  </a:lnTo>
                  <a:lnTo>
                    <a:pt x="277" y="179"/>
                  </a:lnTo>
                  <a:lnTo>
                    <a:pt x="281" y="186"/>
                  </a:lnTo>
                  <a:lnTo>
                    <a:pt x="286" y="192"/>
                  </a:lnTo>
                  <a:lnTo>
                    <a:pt x="289" y="200"/>
                  </a:lnTo>
                  <a:lnTo>
                    <a:pt x="293" y="207"/>
                  </a:lnTo>
                  <a:lnTo>
                    <a:pt x="298" y="215"/>
                  </a:lnTo>
                  <a:lnTo>
                    <a:pt x="300" y="221"/>
                  </a:lnTo>
                  <a:lnTo>
                    <a:pt x="304" y="230"/>
                  </a:lnTo>
                  <a:lnTo>
                    <a:pt x="285" y="239"/>
                  </a:lnTo>
                  <a:lnTo>
                    <a:pt x="354" y="279"/>
                  </a:lnTo>
                  <a:lnTo>
                    <a:pt x="377" y="199"/>
                  </a:lnTo>
                  <a:lnTo>
                    <a:pt x="359" y="207"/>
                  </a:lnTo>
                  <a:lnTo>
                    <a:pt x="354" y="197"/>
                  </a:lnTo>
                  <a:lnTo>
                    <a:pt x="350" y="189"/>
                  </a:lnTo>
                  <a:lnTo>
                    <a:pt x="346" y="181"/>
                  </a:lnTo>
                  <a:lnTo>
                    <a:pt x="342" y="173"/>
                  </a:lnTo>
                  <a:lnTo>
                    <a:pt x="338" y="166"/>
                  </a:lnTo>
                  <a:lnTo>
                    <a:pt x="334" y="159"/>
                  </a:lnTo>
                  <a:lnTo>
                    <a:pt x="330" y="152"/>
                  </a:lnTo>
                  <a:lnTo>
                    <a:pt x="325" y="146"/>
                  </a:lnTo>
                  <a:lnTo>
                    <a:pt x="321" y="140"/>
                  </a:lnTo>
                  <a:lnTo>
                    <a:pt x="316" y="133"/>
                  </a:lnTo>
                  <a:lnTo>
                    <a:pt x="310" y="126"/>
                  </a:lnTo>
                  <a:lnTo>
                    <a:pt x="305" y="119"/>
                  </a:lnTo>
                  <a:lnTo>
                    <a:pt x="300" y="113"/>
                  </a:lnTo>
                  <a:lnTo>
                    <a:pt x="294" y="107"/>
                  </a:lnTo>
                  <a:lnTo>
                    <a:pt x="289" y="101"/>
                  </a:lnTo>
                  <a:lnTo>
                    <a:pt x="283" y="95"/>
                  </a:lnTo>
                  <a:lnTo>
                    <a:pt x="276" y="90"/>
                  </a:lnTo>
                  <a:lnTo>
                    <a:pt x="271" y="85"/>
                  </a:lnTo>
                  <a:lnTo>
                    <a:pt x="264" y="79"/>
                  </a:lnTo>
                  <a:lnTo>
                    <a:pt x="257" y="73"/>
                  </a:lnTo>
                  <a:lnTo>
                    <a:pt x="251" y="68"/>
                  </a:lnTo>
                  <a:lnTo>
                    <a:pt x="244" y="63"/>
                  </a:lnTo>
                  <a:lnTo>
                    <a:pt x="238" y="60"/>
                  </a:lnTo>
                  <a:lnTo>
                    <a:pt x="232" y="55"/>
                  </a:lnTo>
                  <a:lnTo>
                    <a:pt x="225" y="51"/>
                  </a:lnTo>
                  <a:lnTo>
                    <a:pt x="218" y="47"/>
                  </a:lnTo>
                  <a:lnTo>
                    <a:pt x="210" y="42"/>
                  </a:lnTo>
                  <a:lnTo>
                    <a:pt x="203" y="39"/>
                  </a:lnTo>
                  <a:lnTo>
                    <a:pt x="195" y="35"/>
                  </a:lnTo>
                  <a:lnTo>
                    <a:pt x="188" y="32"/>
                  </a:lnTo>
                  <a:lnTo>
                    <a:pt x="182" y="29"/>
                  </a:lnTo>
                  <a:lnTo>
                    <a:pt x="176" y="26"/>
                  </a:lnTo>
                  <a:lnTo>
                    <a:pt x="168" y="23"/>
                  </a:lnTo>
                  <a:lnTo>
                    <a:pt x="160" y="20"/>
                  </a:lnTo>
                  <a:lnTo>
                    <a:pt x="153" y="18"/>
                  </a:lnTo>
                  <a:lnTo>
                    <a:pt x="146" y="16"/>
                  </a:lnTo>
                  <a:lnTo>
                    <a:pt x="139" y="14"/>
                  </a:lnTo>
                  <a:lnTo>
                    <a:pt x="130" y="12"/>
                  </a:lnTo>
                  <a:lnTo>
                    <a:pt x="123" y="10"/>
                  </a:lnTo>
                  <a:lnTo>
                    <a:pt x="116" y="8"/>
                  </a:lnTo>
                  <a:lnTo>
                    <a:pt x="107" y="7"/>
                  </a:lnTo>
                  <a:lnTo>
                    <a:pt x="100" y="5"/>
                  </a:lnTo>
                  <a:lnTo>
                    <a:pt x="93" y="4"/>
                  </a:lnTo>
                  <a:lnTo>
                    <a:pt x="89" y="4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7" y="2"/>
                  </a:lnTo>
                  <a:lnTo>
                    <a:pt x="73" y="2"/>
                  </a:lnTo>
                  <a:lnTo>
                    <a:pt x="68" y="1"/>
                  </a:lnTo>
                  <a:lnTo>
                    <a:pt x="64" y="1"/>
                  </a:lnTo>
                  <a:lnTo>
                    <a:pt x="59" y="1"/>
                  </a:lnTo>
                  <a:lnTo>
                    <a:pt x="55" y="1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9" y="1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6" y="2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749" name="Freeform 18"/>
            <p:cNvSpPr>
              <a:spLocks/>
            </p:cNvSpPr>
            <p:nvPr/>
          </p:nvSpPr>
          <p:spPr bwMode="auto">
            <a:xfrm>
              <a:off x="1583" y="1027"/>
              <a:ext cx="309" cy="364"/>
            </a:xfrm>
            <a:custGeom>
              <a:avLst/>
              <a:gdLst>
                <a:gd name="T0" fmla="*/ 61 w 309"/>
                <a:gd name="T1" fmla="*/ 361 h 364"/>
                <a:gd name="T2" fmla="*/ 61 w 309"/>
                <a:gd name="T3" fmla="*/ 351 h 364"/>
                <a:gd name="T4" fmla="*/ 61 w 309"/>
                <a:gd name="T5" fmla="*/ 339 h 364"/>
                <a:gd name="T6" fmla="*/ 61 w 309"/>
                <a:gd name="T7" fmla="*/ 328 h 364"/>
                <a:gd name="T8" fmla="*/ 62 w 309"/>
                <a:gd name="T9" fmla="*/ 318 h 364"/>
                <a:gd name="T10" fmla="*/ 63 w 309"/>
                <a:gd name="T11" fmla="*/ 307 h 364"/>
                <a:gd name="T12" fmla="*/ 65 w 309"/>
                <a:gd name="T13" fmla="*/ 296 h 364"/>
                <a:gd name="T14" fmla="*/ 66 w 309"/>
                <a:gd name="T15" fmla="*/ 287 h 364"/>
                <a:gd name="T16" fmla="*/ 69 w 309"/>
                <a:gd name="T17" fmla="*/ 277 h 364"/>
                <a:gd name="T18" fmla="*/ 72 w 309"/>
                <a:gd name="T19" fmla="*/ 267 h 364"/>
                <a:gd name="T20" fmla="*/ 74 w 309"/>
                <a:gd name="T21" fmla="*/ 259 h 364"/>
                <a:gd name="T22" fmla="*/ 78 w 309"/>
                <a:gd name="T23" fmla="*/ 247 h 364"/>
                <a:gd name="T24" fmla="*/ 83 w 309"/>
                <a:gd name="T25" fmla="*/ 233 h 364"/>
                <a:gd name="T26" fmla="*/ 89 w 309"/>
                <a:gd name="T27" fmla="*/ 219 h 364"/>
                <a:gd name="T28" fmla="*/ 96 w 309"/>
                <a:gd name="T29" fmla="*/ 206 h 364"/>
                <a:gd name="T30" fmla="*/ 104 w 309"/>
                <a:gd name="T31" fmla="*/ 194 h 364"/>
                <a:gd name="T32" fmla="*/ 113 w 309"/>
                <a:gd name="T33" fmla="*/ 179 h 364"/>
                <a:gd name="T34" fmla="*/ 122 w 309"/>
                <a:gd name="T35" fmla="*/ 166 h 364"/>
                <a:gd name="T36" fmla="*/ 134 w 309"/>
                <a:gd name="T37" fmla="*/ 153 h 364"/>
                <a:gd name="T38" fmla="*/ 145 w 309"/>
                <a:gd name="T39" fmla="*/ 142 h 364"/>
                <a:gd name="T40" fmla="*/ 155 w 309"/>
                <a:gd name="T41" fmla="*/ 131 h 364"/>
                <a:gd name="T42" fmla="*/ 167 w 309"/>
                <a:gd name="T43" fmla="*/ 120 h 364"/>
                <a:gd name="T44" fmla="*/ 179 w 309"/>
                <a:gd name="T45" fmla="*/ 111 h 364"/>
                <a:gd name="T46" fmla="*/ 192 w 309"/>
                <a:gd name="T47" fmla="*/ 101 h 364"/>
                <a:gd name="T48" fmla="*/ 207 w 309"/>
                <a:gd name="T49" fmla="*/ 92 h 364"/>
                <a:gd name="T50" fmla="*/ 222 w 309"/>
                <a:gd name="T51" fmla="*/ 83 h 364"/>
                <a:gd name="T52" fmla="*/ 239 w 309"/>
                <a:gd name="T53" fmla="*/ 75 h 364"/>
                <a:gd name="T54" fmla="*/ 254 w 309"/>
                <a:gd name="T55" fmla="*/ 68 h 364"/>
                <a:gd name="T56" fmla="*/ 308 w 309"/>
                <a:gd name="T57" fmla="*/ 17 h 364"/>
                <a:gd name="T58" fmla="*/ 233 w 309"/>
                <a:gd name="T59" fmla="*/ 17 h 364"/>
                <a:gd name="T60" fmla="*/ 214 w 309"/>
                <a:gd name="T61" fmla="*/ 24 h 364"/>
                <a:gd name="T62" fmla="*/ 196 w 309"/>
                <a:gd name="T63" fmla="*/ 33 h 364"/>
                <a:gd name="T64" fmla="*/ 181 w 309"/>
                <a:gd name="T65" fmla="*/ 42 h 364"/>
                <a:gd name="T66" fmla="*/ 167 w 309"/>
                <a:gd name="T67" fmla="*/ 51 h 364"/>
                <a:gd name="T68" fmla="*/ 153 w 309"/>
                <a:gd name="T69" fmla="*/ 60 h 364"/>
                <a:gd name="T70" fmla="*/ 138 w 309"/>
                <a:gd name="T71" fmla="*/ 71 h 364"/>
                <a:gd name="T72" fmla="*/ 125 w 309"/>
                <a:gd name="T73" fmla="*/ 82 h 364"/>
                <a:gd name="T74" fmla="*/ 112 w 309"/>
                <a:gd name="T75" fmla="*/ 94 h 364"/>
                <a:gd name="T76" fmla="*/ 101 w 309"/>
                <a:gd name="T77" fmla="*/ 105 h 364"/>
                <a:gd name="T78" fmla="*/ 88 w 309"/>
                <a:gd name="T79" fmla="*/ 119 h 364"/>
                <a:gd name="T80" fmla="*/ 77 w 309"/>
                <a:gd name="T81" fmla="*/ 132 h 364"/>
                <a:gd name="T82" fmla="*/ 68 w 309"/>
                <a:gd name="T83" fmla="*/ 145 h 364"/>
                <a:gd name="T84" fmla="*/ 58 w 309"/>
                <a:gd name="T85" fmla="*/ 158 h 364"/>
                <a:gd name="T86" fmla="*/ 49 w 309"/>
                <a:gd name="T87" fmla="*/ 173 h 364"/>
                <a:gd name="T88" fmla="*/ 41 w 309"/>
                <a:gd name="T89" fmla="*/ 187 h 364"/>
                <a:gd name="T90" fmla="*/ 35 w 309"/>
                <a:gd name="T91" fmla="*/ 199 h 364"/>
                <a:gd name="T92" fmla="*/ 28 w 309"/>
                <a:gd name="T93" fmla="*/ 215 h 364"/>
                <a:gd name="T94" fmla="*/ 23 w 309"/>
                <a:gd name="T95" fmla="*/ 228 h 364"/>
                <a:gd name="T96" fmla="*/ 17 w 309"/>
                <a:gd name="T97" fmla="*/ 244 h 364"/>
                <a:gd name="T98" fmla="*/ 13 w 309"/>
                <a:gd name="T99" fmla="*/ 259 h 364"/>
                <a:gd name="T100" fmla="*/ 9 w 309"/>
                <a:gd name="T101" fmla="*/ 273 h 364"/>
                <a:gd name="T102" fmla="*/ 6 w 309"/>
                <a:gd name="T103" fmla="*/ 284 h 364"/>
                <a:gd name="T104" fmla="*/ 4 w 309"/>
                <a:gd name="T105" fmla="*/ 293 h 364"/>
                <a:gd name="T106" fmla="*/ 4 w 309"/>
                <a:gd name="T107" fmla="*/ 300 h 364"/>
                <a:gd name="T108" fmla="*/ 4 w 309"/>
                <a:gd name="T109" fmla="*/ 309 h 364"/>
                <a:gd name="T110" fmla="*/ 2 w 309"/>
                <a:gd name="T111" fmla="*/ 316 h 364"/>
                <a:gd name="T112" fmla="*/ 1 w 309"/>
                <a:gd name="T113" fmla="*/ 326 h 364"/>
                <a:gd name="T114" fmla="*/ 1 w 309"/>
                <a:gd name="T115" fmla="*/ 335 h 364"/>
                <a:gd name="T116" fmla="*/ 1 w 309"/>
                <a:gd name="T117" fmla="*/ 343 h 364"/>
                <a:gd name="T118" fmla="*/ 0 w 309"/>
                <a:gd name="T119" fmla="*/ 352 h 364"/>
                <a:gd name="T120" fmla="*/ 1 w 309"/>
                <a:gd name="T121" fmla="*/ 359 h 36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9"/>
                <a:gd name="T184" fmla="*/ 0 h 364"/>
                <a:gd name="T185" fmla="*/ 309 w 309"/>
                <a:gd name="T186" fmla="*/ 364 h 36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9" h="364">
                  <a:moveTo>
                    <a:pt x="2" y="363"/>
                  </a:moveTo>
                  <a:lnTo>
                    <a:pt x="61" y="361"/>
                  </a:lnTo>
                  <a:lnTo>
                    <a:pt x="60" y="356"/>
                  </a:lnTo>
                  <a:lnTo>
                    <a:pt x="61" y="351"/>
                  </a:lnTo>
                  <a:lnTo>
                    <a:pt x="60" y="345"/>
                  </a:lnTo>
                  <a:lnTo>
                    <a:pt x="61" y="339"/>
                  </a:lnTo>
                  <a:lnTo>
                    <a:pt x="60" y="333"/>
                  </a:lnTo>
                  <a:lnTo>
                    <a:pt x="61" y="328"/>
                  </a:lnTo>
                  <a:lnTo>
                    <a:pt x="62" y="323"/>
                  </a:lnTo>
                  <a:lnTo>
                    <a:pt x="62" y="318"/>
                  </a:lnTo>
                  <a:lnTo>
                    <a:pt x="63" y="312"/>
                  </a:lnTo>
                  <a:lnTo>
                    <a:pt x="63" y="307"/>
                  </a:lnTo>
                  <a:lnTo>
                    <a:pt x="64" y="301"/>
                  </a:lnTo>
                  <a:lnTo>
                    <a:pt x="65" y="296"/>
                  </a:lnTo>
                  <a:lnTo>
                    <a:pt x="66" y="292"/>
                  </a:lnTo>
                  <a:lnTo>
                    <a:pt x="66" y="287"/>
                  </a:lnTo>
                  <a:lnTo>
                    <a:pt x="67" y="282"/>
                  </a:lnTo>
                  <a:lnTo>
                    <a:pt x="69" y="277"/>
                  </a:lnTo>
                  <a:lnTo>
                    <a:pt x="71" y="272"/>
                  </a:lnTo>
                  <a:lnTo>
                    <a:pt x="72" y="267"/>
                  </a:lnTo>
                  <a:lnTo>
                    <a:pt x="72" y="264"/>
                  </a:lnTo>
                  <a:lnTo>
                    <a:pt x="74" y="259"/>
                  </a:lnTo>
                  <a:lnTo>
                    <a:pt x="75" y="253"/>
                  </a:lnTo>
                  <a:lnTo>
                    <a:pt x="78" y="247"/>
                  </a:lnTo>
                  <a:lnTo>
                    <a:pt x="81" y="240"/>
                  </a:lnTo>
                  <a:lnTo>
                    <a:pt x="83" y="233"/>
                  </a:lnTo>
                  <a:lnTo>
                    <a:pt x="86" y="226"/>
                  </a:lnTo>
                  <a:lnTo>
                    <a:pt x="89" y="219"/>
                  </a:lnTo>
                  <a:lnTo>
                    <a:pt x="93" y="212"/>
                  </a:lnTo>
                  <a:lnTo>
                    <a:pt x="96" y="206"/>
                  </a:lnTo>
                  <a:lnTo>
                    <a:pt x="100" y="200"/>
                  </a:lnTo>
                  <a:lnTo>
                    <a:pt x="104" y="194"/>
                  </a:lnTo>
                  <a:lnTo>
                    <a:pt x="108" y="187"/>
                  </a:lnTo>
                  <a:lnTo>
                    <a:pt x="113" y="179"/>
                  </a:lnTo>
                  <a:lnTo>
                    <a:pt x="118" y="173"/>
                  </a:lnTo>
                  <a:lnTo>
                    <a:pt x="122" y="166"/>
                  </a:lnTo>
                  <a:lnTo>
                    <a:pt x="128" y="159"/>
                  </a:lnTo>
                  <a:lnTo>
                    <a:pt x="134" y="153"/>
                  </a:lnTo>
                  <a:lnTo>
                    <a:pt x="139" y="147"/>
                  </a:lnTo>
                  <a:lnTo>
                    <a:pt x="145" y="142"/>
                  </a:lnTo>
                  <a:lnTo>
                    <a:pt x="149" y="137"/>
                  </a:lnTo>
                  <a:lnTo>
                    <a:pt x="155" y="131"/>
                  </a:lnTo>
                  <a:lnTo>
                    <a:pt x="161" y="126"/>
                  </a:lnTo>
                  <a:lnTo>
                    <a:pt x="167" y="120"/>
                  </a:lnTo>
                  <a:lnTo>
                    <a:pt x="174" y="115"/>
                  </a:lnTo>
                  <a:lnTo>
                    <a:pt x="179" y="111"/>
                  </a:lnTo>
                  <a:lnTo>
                    <a:pt x="186" y="106"/>
                  </a:lnTo>
                  <a:lnTo>
                    <a:pt x="192" y="101"/>
                  </a:lnTo>
                  <a:lnTo>
                    <a:pt x="200" y="96"/>
                  </a:lnTo>
                  <a:lnTo>
                    <a:pt x="207" y="92"/>
                  </a:lnTo>
                  <a:lnTo>
                    <a:pt x="214" y="86"/>
                  </a:lnTo>
                  <a:lnTo>
                    <a:pt x="222" y="83"/>
                  </a:lnTo>
                  <a:lnTo>
                    <a:pt x="230" y="79"/>
                  </a:lnTo>
                  <a:lnTo>
                    <a:pt x="239" y="75"/>
                  </a:lnTo>
                  <a:lnTo>
                    <a:pt x="245" y="72"/>
                  </a:lnTo>
                  <a:lnTo>
                    <a:pt x="254" y="68"/>
                  </a:lnTo>
                  <a:lnTo>
                    <a:pt x="262" y="86"/>
                  </a:lnTo>
                  <a:lnTo>
                    <a:pt x="308" y="17"/>
                  </a:lnTo>
                  <a:lnTo>
                    <a:pt x="226" y="0"/>
                  </a:lnTo>
                  <a:lnTo>
                    <a:pt x="233" y="17"/>
                  </a:lnTo>
                  <a:lnTo>
                    <a:pt x="222" y="21"/>
                  </a:lnTo>
                  <a:lnTo>
                    <a:pt x="214" y="24"/>
                  </a:lnTo>
                  <a:lnTo>
                    <a:pt x="204" y="30"/>
                  </a:lnTo>
                  <a:lnTo>
                    <a:pt x="196" y="33"/>
                  </a:lnTo>
                  <a:lnTo>
                    <a:pt x="189" y="37"/>
                  </a:lnTo>
                  <a:lnTo>
                    <a:pt x="181" y="42"/>
                  </a:lnTo>
                  <a:lnTo>
                    <a:pt x="174" y="47"/>
                  </a:lnTo>
                  <a:lnTo>
                    <a:pt x="167" y="51"/>
                  </a:lnTo>
                  <a:lnTo>
                    <a:pt x="161" y="55"/>
                  </a:lnTo>
                  <a:lnTo>
                    <a:pt x="153" y="60"/>
                  </a:lnTo>
                  <a:lnTo>
                    <a:pt x="145" y="66"/>
                  </a:lnTo>
                  <a:lnTo>
                    <a:pt x="138" y="71"/>
                  </a:lnTo>
                  <a:lnTo>
                    <a:pt x="132" y="77"/>
                  </a:lnTo>
                  <a:lnTo>
                    <a:pt x="125" y="82"/>
                  </a:lnTo>
                  <a:lnTo>
                    <a:pt x="118" y="88"/>
                  </a:lnTo>
                  <a:lnTo>
                    <a:pt x="112" y="94"/>
                  </a:lnTo>
                  <a:lnTo>
                    <a:pt x="106" y="100"/>
                  </a:lnTo>
                  <a:lnTo>
                    <a:pt x="101" y="105"/>
                  </a:lnTo>
                  <a:lnTo>
                    <a:pt x="94" y="113"/>
                  </a:lnTo>
                  <a:lnTo>
                    <a:pt x="88" y="119"/>
                  </a:lnTo>
                  <a:lnTo>
                    <a:pt x="82" y="126"/>
                  </a:lnTo>
                  <a:lnTo>
                    <a:pt x="77" y="132"/>
                  </a:lnTo>
                  <a:lnTo>
                    <a:pt x="72" y="138"/>
                  </a:lnTo>
                  <a:lnTo>
                    <a:pt x="68" y="145"/>
                  </a:lnTo>
                  <a:lnTo>
                    <a:pt x="63" y="152"/>
                  </a:lnTo>
                  <a:lnTo>
                    <a:pt x="58" y="158"/>
                  </a:lnTo>
                  <a:lnTo>
                    <a:pt x="53" y="165"/>
                  </a:lnTo>
                  <a:lnTo>
                    <a:pt x="49" y="173"/>
                  </a:lnTo>
                  <a:lnTo>
                    <a:pt x="45" y="180"/>
                  </a:lnTo>
                  <a:lnTo>
                    <a:pt x="41" y="187"/>
                  </a:lnTo>
                  <a:lnTo>
                    <a:pt x="38" y="194"/>
                  </a:lnTo>
                  <a:lnTo>
                    <a:pt x="35" y="199"/>
                  </a:lnTo>
                  <a:lnTo>
                    <a:pt x="31" y="207"/>
                  </a:lnTo>
                  <a:lnTo>
                    <a:pt x="28" y="215"/>
                  </a:lnTo>
                  <a:lnTo>
                    <a:pt x="25" y="222"/>
                  </a:lnTo>
                  <a:lnTo>
                    <a:pt x="23" y="228"/>
                  </a:lnTo>
                  <a:lnTo>
                    <a:pt x="20" y="236"/>
                  </a:lnTo>
                  <a:lnTo>
                    <a:pt x="17" y="244"/>
                  </a:lnTo>
                  <a:lnTo>
                    <a:pt x="15" y="251"/>
                  </a:lnTo>
                  <a:lnTo>
                    <a:pt x="13" y="259"/>
                  </a:lnTo>
                  <a:lnTo>
                    <a:pt x="11" y="267"/>
                  </a:lnTo>
                  <a:lnTo>
                    <a:pt x="9" y="273"/>
                  </a:lnTo>
                  <a:lnTo>
                    <a:pt x="8" y="280"/>
                  </a:lnTo>
                  <a:lnTo>
                    <a:pt x="6" y="284"/>
                  </a:lnTo>
                  <a:lnTo>
                    <a:pt x="5" y="289"/>
                  </a:lnTo>
                  <a:lnTo>
                    <a:pt x="4" y="293"/>
                  </a:lnTo>
                  <a:lnTo>
                    <a:pt x="5" y="296"/>
                  </a:lnTo>
                  <a:lnTo>
                    <a:pt x="4" y="300"/>
                  </a:lnTo>
                  <a:lnTo>
                    <a:pt x="4" y="305"/>
                  </a:lnTo>
                  <a:lnTo>
                    <a:pt x="4" y="309"/>
                  </a:lnTo>
                  <a:lnTo>
                    <a:pt x="3" y="313"/>
                  </a:lnTo>
                  <a:lnTo>
                    <a:pt x="2" y="316"/>
                  </a:lnTo>
                  <a:lnTo>
                    <a:pt x="1" y="321"/>
                  </a:lnTo>
                  <a:lnTo>
                    <a:pt x="1" y="326"/>
                  </a:lnTo>
                  <a:lnTo>
                    <a:pt x="1" y="330"/>
                  </a:lnTo>
                  <a:lnTo>
                    <a:pt x="1" y="335"/>
                  </a:lnTo>
                  <a:lnTo>
                    <a:pt x="0" y="340"/>
                  </a:lnTo>
                  <a:lnTo>
                    <a:pt x="1" y="343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1" y="356"/>
                  </a:lnTo>
                  <a:lnTo>
                    <a:pt x="1" y="359"/>
                  </a:lnTo>
                  <a:lnTo>
                    <a:pt x="2" y="363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750" name="Freeform 19"/>
            <p:cNvSpPr>
              <a:spLocks/>
            </p:cNvSpPr>
            <p:nvPr/>
          </p:nvSpPr>
          <p:spPr bwMode="auto">
            <a:xfrm>
              <a:off x="2014" y="1314"/>
              <a:ext cx="307" cy="366"/>
            </a:xfrm>
            <a:custGeom>
              <a:avLst/>
              <a:gdLst>
                <a:gd name="T0" fmla="*/ 246 w 307"/>
                <a:gd name="T1" fmla="*/ 4 h 366"/>
                <a:gd name="T2" fmla="*/ 246 w 307"/>
                <a:gd name="T3" fmla="*/ 13 h 366"/>
                <a:gd name="T4" fmla="*/ 246 w 307"/>
                <a:gd name="T5" fmla="*/ 25 h 366"/>
                <a:gd name="T6" fmla="*/ 246 w 307"/>
                <a:gd name="T7" fmla="*/ 36 h 366"/>
                <a:gd name="T8" fmla="*/ 245 w 307"/>
                <a:gd name="T9" fmla="*/ 46 h 366"/>
                <a:gd name="T10" fmla="*/ 244 w 307"/>
                <a:gd name="T11" fmla="*/ 57 h 366"/>
                <a:gd name="T12" fmla="*/ 242 w 307"/>
                <a:gd name="T13" fmla="*/ 68 h 366"/>
                <a:gd name="T14" fmla="*/ 241 w 307"/>
                <a:gd name="T15" fmla="*/ 77 h 366"/>
                <a:gd name="T16" fmla="*/ 237 w 307"/>
                <a:gd name="T17" fmla="*/ 87 h 366"/>
                <a:gd name="T18" fmla="*/ 235 w 307"/>
                <a:gd name="T19" fmla="*/ 97 h 366"/>
                <a:gd name="T20" fmla="*/ 233 w 307"/>
                <a:gd name="T21" fmla="*/ 105 h 366"/>
                <a:gd name="T22" fmla="*/ 228 w 307"/>
                <a:gd name="T23" fmla="*/ 117 h 366"/>
                <a:gd name="T24" fmla="*/ 223 w 307"/>
                <a:gd name="T25" fmla="*/ 131 h 366"/>
                <a:gd name="T26" fmla="*/ 217 w 307"/>
                <a:gd name="T27" fmla="*/ 145 h 366"/>
                <a:gd name="T28" fmla="*/ 211 w 307"/>
                <a:gd name="T29" fmla="*/ 158 h 366"/>
                <a:gd name="T30" fmla="*/ 203 w 307"/>
                <a:gd name="T31" fmla="*/ 170 h 366"/>
                <a:gd name="T32" fmla="*/ 194 w 307"/>
                <a:gd name="T33" fmla="*/ 184 h 366"/>
                <a:gd name="T34" fmla="*/ 184 w 307"/>
                <a:gd name="T35" fmla="*/ 198 h 366"/>
                <a:gd name="T36" fmla="*/ 173 w 307"/>
                <a:gd name="T37" fmla="*/ 211 h 366"/>
                <a:gd name="T38" fmla="*/ 162 w 307"/>
                <a:gd name="T39" fmla="*/ 222 h 366"/>
                <a:gd name="T40" fmla="*/ 152 w 307"/>
                <a:gd name="T41" fmla="*/ 233 h 366"/>
                <a:gd name="T42" fmla="*/ 140 w 307"/>
                <a:gd name="T43" fmla="*/ 244 h 366"/>
                <a:gd name="T44" fmla="*/ 127 w 307"/>
                <a:gd name="T45" fmla="*/ 253 h 366"/>
                <a:gd name="T46" fmla="*/ 114 w 307"/>
                <a:gd name="T47" fmla="*/ 263 h 366"/>
                <a:gd name="T48" fmla="*/ 100 w 307"/>
                <a:gd name="T49" fmla="*/ 273 h 366"/>
                <a:gd name="T50" fmla="*/ 85 w 307"/>
                <a:gd name="T51" fmla="*/ 281 h 366"/>
                <a:gd name="T52" fmla="*/ 68 w 307"/>
                <a:gd name="T53" fmla="*/ 289 h 366"/>
                <a:gd name="T54" fmla="*/ 52 w 307"/>
                <a:gd name="T55" fmla="*/ 296 h 366"/>
                <a:gd name="T56" fmla="*/ 0 w 307"/>
                <a:gd name="T57" fmla="*/ 347 h 366"/>
                <a:gd name="T58" fmla="*/ 74 w 307"/>
                <a:gd name="T59" fmla="*/ 348 h 366"/>
                <a:gd name="T60" fmla="*/ 92 w 307"/>
                <a:gd name="T61" fmla="*/ 340 h 366"/>
                <a:gd name="T62" fmla="*/ 110 w 307"/>
                <a:gd name="T63" fmla="*/ 330 h 366"/>
                <a:gd name="T64" fmla="*/ 125 w 307"/>
                <a:gd name="T65" fmla="*/ 323 h 366"/>
                <a:gd name="T66" fmla="*/ 140 w 307"/>
                <a:gd name="T67" fmla="*/ 313 h 366"/>
                <a:gd name="T68" fmla="*/ 153 w 307"/>
                <a:gd name="T69" fmla="*/ 304 h 366"/>
                <a:gd name="T70" fmla="*/ 168 w 307"/>
                <a:gd name="T71" fmla="*/ 292 h 366"/>
                <a:gd name="T72" fmla="*/ 181 w 307"/>
                <a:gd name="T73" fmla="*/ 283 h 366"/>
                <a:gd name="T74" fmla="*/ 194 w 307"/>
                <a:gd name="T75" fmla="*/ 270 h 366"/>
                <a:gd name="T76" fmla="*/ 206 w 307"/>
                <a:gd name="T77" fmla="*/ 258 h 366"/>
                <a:gd name="T78" fmla="*/ 218 w 307"/>
                <a:gd name="T79" fmla="*/ 244 h 366"/>
                <a:gd name="T80" fmla="*/ 229 w 307"/>
                <a:gd name="T81" fmla="*/ 232 h 366"/>
                <a:gd name="T82" fmla="*/ 239 w 307"/>
                <a:gd name="T83" fmla="*/ 219 h 366"/>
                <a:gd name="T84" fmla="*/ 248 w 307"/>
                <a:gd name="T85" fmla="*/ 205 h 366"/>
                <a:gd name="T86" fmla="*/ 258 w 307"/>
                <a:gd name="T87" fmla="*/ 191 h 366"/>
                <a:gd name="T88" fmla="*/ 266 w 307"/>
                <a:gd name="T89" fmla="*/ 177 h 366"/>
                <a:gd name="T90" fmla="*/ 271 w 307"/>
                <a:gd name="T91" fmla="*/ 165 h 366"/>
                <a:gd name="T92" fmla="*/ 279 w 307"/>
                <a:gd name="T93" fmla="*/ 149 h 366"/>
                <a:gd name="T94" fmla="*/ 284 w 307"/>
                <a:gd name="T95" fmla="*/ 135 h 366"/>
                <a:gd name="T96" fmla="*/ 289 w 307"/>
                <a:gd name="T97" fmla="*/ 120 h 366"/>
                <a:gd name="T98" fmla="*/ 294 w 307"/>
                <a:gd name="T99" fmla="*/ 104 h 366"/>
                <a:gd name="T100" fmla="*/ 298 w 307"/>
                <a:gd name="T101" fmla="*/ 91 h 366"/>
                <a:gd name="T102" fmla="*/ 300 w 307"/>
                <a:gd name="T103" fmla="*/ 79 h 366"/>
                <a:gd name="T104" fmla="*/ 302 w 307"/>
                <a:gd name="T105" fmla="*/ 71 h 366"/>
                <a:gd name="T106" fmla="*/ 302 w 307"/>
                <a:gd name="T107" fmla="*/ 64 h 366"/>
                <a:gd name="T108" fmla="*/ 303 w 307"/>
                <a:gd name="T109" fmla="*/ 55 h 366"/>
                <a:gd name="T110" fmla="*/ 304 w 307"/>
                <a:gd name="T111" fmla="*/ 48 h 366"/>
                <a:gd name="T112" fmla="*/ 306 w 307"/>
                <a:gd name="T113" fmla="*/ 38 h 366"/>
                <a:gd name="T114" fmla="*/ 306 w 307"/>
                <a:gd name="T115" fmla="*/ 29 h 366"/>
                <a:gd name="T116" fmla="*/ 306 w 307"/>
                <a:gd name="T117" fmla="*/ 21 h 366"/>
                <a:gd name="T118" fmla="*/ 306 w 307"/>
                <a:gd name="T119" fmla="*/ 12 h 366"/>
                <a:gd name="T120" fmla="*/ 306 w 307"/>
                <a:gd name="T121" fmla="*/ 5 h 36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7"/>
                <a:gd name="T184" fmla="*/ 0 h 366"/>
                <a:gd name="T185" fmla="*/ 307 w 307"/>
                <a:gd name="T186" fmla="*/ 366 h 36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7" h="366">
                  <a:moveTo>
                    <a:pt x="306" y="0"/>
                  </a:moveTo>
                  <a:lnTo>
                    <a:pt x="246" y="4"/>
                  </a:lnTo>
                  <a:lnTo>
                    <a:pt x="245" y="9"/>
                  </a:lnTo>
                  <a:lnTo>
                    <a:pt x="246" y="13"/>
                  </a:lnTo>
                  <a:lnTo>
                    <a:pt x="246" y="19"/>
                  </a:lnTo>
                  <a:lnTo>
                    <a:pt x="246" y="25"/>
                  </a:lnTo>
                  <a:lnTo>
                    <a:pt x="246" y="31"/>
                  </a:lnTo>
                  <a:lnTo>
                    <a:pt x="246" y="36"/>
                  </a:lnTo>
                  <a:lnTo>
                    <a:pt x="245" y="41"/>
                  </a:lnTo>
                  <a:lnTo>
                    <a:pt x="245" y="46"/>
                  </a:lnTo>
                  <a:lnTo>
                    <a:pt x="244" y="52"/>
                  </a:lnTo>
                  <a:lnTo>
                    <a:pt x="244" y="57"/>
                  </a:lnTo>
                  <a:lnTo>
                    <a:pt x="242" y="63"/>
                  </a:lnTo>
                  <a:lnTo>
                    <a:pt x="242" y="68"/>
                  </a:lnTo>
                  <a:lnTo>
                    <a:pt x="241" y="73"/>
                  </a:lnTo>
                  <a:lnTo>
                    <a:pt x="241" y="77"/>
                  </a:lnTo>
                  <a:lnTo>
                    <a:pt x="239" y="82"/>
                  </a:lnTo>
                  <a:lnTo>
                    <a:pt x="237" y="87"/>
                  </a:lnTo>
                  <a:lnTo>
                    <a:pt x="236" y="92"/>
                  </a:lnTo>
                  <a:lnTo>
                    <a:pt x="235" y="97"/>
                  </a:lnTo>
                  <a:lnTo>
                    <a:pt x="234" y="100"/>
                  </a:lnTo>
                  <a:lnTo>
                    <a:pt x="233" y="105"/>
                  </a:lnTo>
                  <a:lnTo>
                    <a:pt x="231" y="110"/>
                  </a:lnTo>
                  <a:lnTo>
                    <a:pt x="228" y="117"/>
                  </a:lnTo>
                  <a:lnTo>
                    <a:pt x="226" y="124"/>
                  </a:lnTo>
                  <a:lnTo>
                    <a:pt x="223" y="131"/>
                  </a:lnTo>
                  <a:lnTo>
                    <a:pt x="221" y="138"/>
                  </a:lnTo>
                  <a:lnTo>
                    <a:pt x="217" y="145"/>
                  </a:lnTo>
                  <a:lnTo>
                    <a:pt x="214" y="152"/>
                  </a:lnTo>
                  <a:lnTo>
                    <a:pt x="211" y="158"/>
                  </a:lnTo>
                  <a:lnTo>
                    <a:pt x="207" y="164"/>
                  </a:lnTo>
                  <a:lnTo>
                    <a:pt x="203" y="170"/>
                  </a:lnTo>
                  <a:lnTo>
                    <a:pt x="198" y="177"/>
                  </a:lnTo>
                  <a:lnTo>
                    <a:pt x="194" y="184"/>
                  </a:lnTo>
                  <a:lnTo>
                    <a:pt x="189" y="191"/>
                  </a:lnTo>
                  <a:lnTo>
                    <a:pt x="184" y="198"/>
                  </a:lnTo>
                  <a:lnTo>
                    <a:pt x="178" y="204"/>
                  </a:lnTo>
                  <a:lnTo>
                    <a:pt x="173" y="211"/>
                  </a:lnTo>
                  <a:lnTo>
                    <a:pt x="167" y="217"/>
                  </a:lnTo>
                  <a:lnTo>
                    <a:pt x="162" y="222"/>
                  </a:lnTo>
                  <a:lnTo>
                    <a:pt x="158" y="227"/>
                  </a:lnTo>
                  <a:lnTo>
                    <a:pt x="152" y="233"/>
                  </a:lnTo>
                  <a:lnTo>
                    <a:pt x="146" y="238"/>
                  </a:lnTo>
                  <a:lnTo>
                    <a:pt x="140" y="244"/>
                  </a:lnTo>
                  <a:lnTo>
                    <a:pt x="133" y="249"/>
                  </a:lnTo>
                  <a:lnTo>
                    <a:pt x="127" y="253"/>
                  </a:lnTo>
                  <a:lnTo>
                    <a:pt x="121" y="258"/>
                  </a:lnTo>
                  <a:lnTo>
                    <a:pt x="114" y="263"/>
                  </a:lnTo>
                  <a:lnTo>
                    <a:pt x="107" y="268"/>
                  </a:lnTo>
                  <a:lnTo>
                    <a:pt x="100" y="273"/>
                  </a:lnTo>
                  <a:lnTo>
                    <a:pt x="92" y="277"/>
                  </a:lnTo>
                  <a:lnTo>
                    <a:pt x="85" y="281"/>
                  </a:lnTo>
                  <a:lnTo>
                    <a:pt x="77" y="285"/>
                  </a:lnTo>
                  <a:lnTo>
                    <a:pt x="68" y="289"/>
                  </a:lnTo>
                  <a:lnTo>
                    <a:pt x="61" y="292"/>
                  </a:lnTo>
                  <a:lnTo>
                    <a:pt x="52" y="296"/>
                  </a:lnTo>
                  <a:lnTo>
                    <a:pt x="45" y="279"/>
                  </a:lnTo>
                  <a:lnTo>
                    <a:pt x="0" y="347"/>
                  </a:lnTo>
                  <a:lnTo>
                    <a:pt x="81" y="365"/>
                  </a:lnTo>
                  <a:lnTo>
                    <a:pt x="74" y="348"/>
                  </a:lnTo>
                  <a:lnTo>
                    <a:pt x="84" y="343"/>
                  </a:lnTo>
                  <a:lnTo>
                    <a:pt x="92" y="340"/>
                  </a:lnTo>
                  <a:lnTo>
                    <a:pt x="102" y="335"/>
                  </a:lnTo>
                  <a:lnTo>
                    <a:pt x="110" y="330"/>
                  </a:lnTo>
                  <a:lnTo>
                    <a:pt x="117" y="327"/>
                  </a:lnTo>
                  <a:lnTo>
                    <a:pt x="125" y="323"/>
                  </a:lnTo>
                  <a:lnTo>
                    <a:pt x="133" y="317"/>
                  </a:lnTo>
                  <a:lnTo>
                    <a:pt x="140" y="313"/>
                  </a:lnTo>
                  <a:lnTo>
                    <a:pt x="145" y="309"/>
                  </a:lnTo>
                  <a:lnTo>
                    <a:pt x="153" y="304"/>
                  </a:lnTo>
                  <a:lnTo>
                    <a:pt x="161" y="297"/>
                  </a:lnTo>
                  <a:lnTo>
                    <a:pt x="168" y="292"/>
                  </a:lnTo>
                  <a:lnTo>
                    <a:pt x="175" y="288"/>
                  </a:lnTo>
                  <a:lnTo>
                    <a:pt x="181" y="283"/>
                  </a:lnTo>
                  <a:lnTo>
                    <a:pt x="188" y="276"/>
                  </a:lnTo>
                  <a:lnTo>
                    <a:pt x="194" y="270"/>
                  </a:lnTo>
                  <a:lnTo>
                    <a:pt x="201" y="264"/>
                  </a:lnTo>
                  <a:lnTo>
                    <a:pt x="206" y="258"/>
                  </a:lnTo>
                  <a:lnTo>
                    <a:pt x="212" y="251"/>
                  </a:lnTo>
                  <a:lnTo>
                    <a:pt x="218" y="244"/>
                  </a:lnTo>
                  <a:lnTo>
                    <a:pt x="224" y="238"/>
                  </a:lnTo>
                  <a:lnTo>
                    <a:pt x="229" y="232"/>
                  </a:lnTo>
                  <a:lnTo>
                    <a:pt x="234" y="226"/>
                  </a:lnTo>
                  <a:lnTo>
                    <a:pt x="239" y="219"/>
                  </a:lnTo>
                  <a:lnTo>
                    <a:pt x="243" y="213"/>
                  </a:lnTo>
                  <a:lnTo>
                    <a:pt x="248" y="205"/>
                  </a:lnTo>
                  <a:lnTo>
                    <a:pt x="253" y="199"/>
                  </a:lnTo>
                  <a:lnTo>
                    <a:pt x="258" y="191"/>
                  </a:lnTo>
                  <a:lnTo>
                    <a:pt x="261" y="184"/>
                  </a:lnTo>
                  <a:lnTo>
                    <a:pt x="266" y="177"/>
                  </a:lnTo>
                  <a:lnTo>
                    <a:pt x="268" y="171"/>
                  </a:lnTo>
                  <a:lnTo>
                    <a:pt x="271" y="165"/>
                  </a:lnTo>
                  <a:lnTo>
                    <a:pt x="275" y="157"/>
                  </a:lnTo>
                  <a:lnTo>
                    <a:pt x="279" y="149"/>
                  </a:lnTo>
                  <a:lnTo>
                    <a:pt x="281" y="142"/>
                  </a:lnTo>
                  <a:lnTo>
                    <a:pt x="284" y="135"/>
                  </a:lnTo>
                  <a:lnTo>
                    <a:pt x="286" y="128"/>
                  </a:lnTo>
                  <a:lnTo>
                    <a:pt x="289" y="120"/>
                  </a:lnTo>
                  <a:lnTo>
                    <a:pt x="291" y="112"/>
                  </a:lnTo>
                  <a:lnTo>
                    <a:pt x="294" y="104"/>
                  </a:lnTo>
                  <a:lnTo>
                    <a:pt x="296" y="97"/>
                  </a:lnTo>
                  <a:lnTo>
                    <a:pt x="298" y="91"/>
                  </a:lnTo>
                  <a:lnTo>
                    <a:pt x="299" y="84"/>
                  </a:lnTo>
                  <a:lnTo>
                    <a:pt x="300" y="79"/>
                  </a:lnTo>
                  <a:lnTo>
                    <a:pt x="302" y="75"/>
                  </a:lnTo>
                  <a:lnTo>
                    <a:pt x="302" y="71"/>
                  </a:lnTo>
                  <a:lnTo>
                    <a:pt x="302" y="68"/>
                  </a:lnTo>
                  <a:lnTo>
                    <a:pt x="302" y="64"/>
                  </a:lnTo>
                  <a:lnTo>
                    <a:pt x="303" y="59"/>
                  </a:lnTo>
                  <a:lnTo>
                    <a:pt x="303" y="55"/>
                  </a:lnTo>
                  <a:lnTo>
                    <a:pt x="304" y="51"/>
                  </a:lnTo>
                  <a:lnTo>
                    <a:pt x="304" y="48"/>
                  </a:lnTo>
                  <a:lnTo>
                    <a:pt x="305" y="43"/>
                  </a:lnTo>
                  <a:lnTo>
                    <a:pt x="306" y="38"/>
                  </a:lnTo>
                  <a:lnTo>
                    <a:pt x="306" y="34"/>
                  </a:lnTo>
                  <a:lnTo>
                    <a:pt x="306" y="29"/>
                  </a:lnTo>
                  <a:lnTo>
                    <a:pt x="306" y="24"/>
                  </a:lnTo>
                  <a:lnTo>
                    <a:pt x="306" y="21"/>
                  </a:lnTo>
                  <a:lnTo>
                    <a:pt x="306" y="17"/>
                  </a:lnTo>
                  <a:lnTo>
                    <a:pt x="306" y="12"/>
                  </a:lnTo>
                  <a:lnTo>
                    <a:pt x="306" y="8"/>
                  </a:lnTo>
                  <a:lnTo>
                    <a:pt x="306" y="5"/>
                  </a:lnTo>
                  <a:lnTo>
                    <a:pt x="306" y="0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751" name="Line 20"/>
            <p:cNvSpPr>
              <a:spLocks noChangeShapeType="1"/>
            </p:cNvSpPr>
            <p:nvPr/>
          </p:nvSpPr>
          <p:spPr bwMode="auto">
            <a:xfrm>
              <a:off x="1890" y="1037"/>
              <a:ext cx="124" cy="6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752" name="Line 21"/>
            <p:cNvSpPr>
              <a:spLocks noChangeShapeType="1"/>
            </p:cNvSpPr>
            <p:nvPr/>
          </p:nvSpPr>
          <p:spPr bwMode="auto">
            <a:xfrm flipH="1">
              <a:off x="1589" y="1286"/>
              <a:ext cx="684" cy="1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753" name="Rectangle 22"/>
            <p:cNvSpPr>
              <a:spLocks noChangeArrowheads="1"/>
            </p:cNvSpPr>
            <p:nvPr/>
          </p:nvSpPr>
          <p:spPr bwMode="auto">
            <a:xfrm rot="20940000">
              <a:off x="1984" y="1363"/>
              <a:ext cx="22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Do</a:t>
              </a:r>
            </a:p>
          </p:txBody>
        </p:sp>
        <p:sp>
          <p:nvSpPr>
            <p:cNvPr id="25754" name="Rectangle 23"/>
            <p:cNvSpPr>
              <a:spLocks noChangeArrowheads="1"/>
            </p:cNvSpPr>
            <p:nvPr/>
          </p:nvSpPr>
          <p:spPr bwMode="auto">
            <a:xfrm rot="20940000">
              <a:off x="1695" y="1396"/>
              <a:ext cx="33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 err="1">
                  <a:latin typeface="Arial Rounded MT Bold" panose="020F0704030504030204" pitchFamily="34" charset="0"/>
                </a:rPr>
                <a:t>Study</a:t>
              </a:r>
              <a:endParaRPr lang="sv-SE" altLang="sv-SE" sz="1000">
                <a:latin typeface="Arial Rounded MT Bold" panose="020F0704030504030204" pitchFamily="34" charset="0"/>
              </a:endParaRPr>
            </a:p>
          </p:txBody>
        </p:sp>
        <p:sp>
          <p:nvSpPr>
            <p:cNvPr id="25755" name="Rectangle 24"/>
            <p:cNvSpPr>
              <a:spLocks noChangeArrowheads="1"/>
            </p:cNvSpPr>
            <p:nvPr/>
          </p:nvSpPr>
          <p:spPr bwMode="auto">
            <a:xfrm rot="20940000">
              <a:off x="1955" y="1136"/>
              <a:ext cx="28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Plan</a:t>
              </a:r>
            </a:p>
          </p:txBody>
        </p:sp>
        <p:sp>
          <p:nvSpPr>
            <p:cNvPr id="25756" name="Rectangle 25"/>
            <p:cNvSpPr>
              <a:spLocks noChangeArrowheads="1"/>
            </p:cNvSpPr>
            <p:nvPr/>
          </p:nvSpPr>
          <p:spPr bwMode="auto">
            <a:xfrm rot="20940000">
              <a:off x="1703" y="1198"/>
              <a:ext cx="25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Act</a:t>
              </a:r>
            </a:p>
          </p:txBody>
        </p:sp>
        <p:sp>
          <p:nvSpPr>
            <p:cNvPr id="25757" name="Oval 26"/>
            <p:cNvSpPr>
              <a:spLocks noChangeArrowheads="1"/>
            </p:cNvSpPr>
            <p:nvPr/>
          </p:nvSpPr>
          <p:spPr bwMode="auto">
            <a:xfrm rot="-660000">
              <a:off x="1300" y="1676"/>
              <a:ext cx="668" cy="62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rgbClr val="EAEAEA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sv-SE" altLang="sv-SE">
                <a:latin typeface="Times New Roman" panose="02020603050405020304" pitchFamily="18" charset="0"/>
              </a:endParaRPr>
            </a:p>
          </p:txBody>
        </p:sp>
        <p:sp>
          <p:nvSpPr>
            <p:cNvPr id="25758" name="Freeform 27"/>
            <p:cNvSpPr>
              <a:spLocks/>
            </p:cNvSpPr>
            <p:nvPr/>
          </p:nvSpPr>
          <p:spPr bwMode="auto">
            <a:xfrm>
              <a:off x="1266" y="2043"/>
              <a:ext cx="376" cy="280"/>
            </a:xfrm>
            <a:custGeom>
              <a:avLst/>
              <a:gdLst>
                <a:gd name="T0" fmla="*/ 375 w 376"/>
                <a:gd name="T1" fmla="*/ 276 h 280"/>
                <a:gd name="T2" fmla="*/ 368 w 376"/>
                <a:gd name="T3" fmla="*/ 219 h 280"/>
                <a:gd name="T4" fmla="*/ 358 w 376"/>
                <a:gd name="T5" fmla="*/ 221 h 280"/>
                <a:gd name="T6" fmla="*/ 346 w 376"/>
                <a:gd name="T7" fmla="*/ 221 h 280"/>
                <a:gd name="T8" fmla="*/ 335 w 376"/>
                <a:gd name="T9" fmla="*/ 221 h 280"/>
                <a:gd name="T10" fmla="*/ 323 w 376"/>
                <a:gd name="T11" fmla="*/ 221 h 280"/>
                <a:gd name="T12" fmla="*/ 312 w 376"/>
                <a:gd name="T13" fmla="*/ 220 h 280"/>
                <a:gd name="T14" fmla="*/ 301 w 376"/>
                <a:gd name="T15" fmla="*/ 220 h 280"/>
                <a:gd name="T16" fmla="*/ 292 w 376"/>
                <a:gd name="T17" fmla="*/ 218 h 280"/>
                <a:gd name="T18" fmla="*/ 282 w 376"/>
                <a:gd name="T19" fmla="*/ 216 h 280"/>
                <a:gd name="T20" fmla="*/ 271 w 376"/>
                <a:gd name="T21" fmla="*/ 214 h 280"/>
                <a:gd name="T22" fmla="*/ 263 w 376"/>
                <a:gd name="T23" fmla="*/ 212 h 280"/>
                <a:gd name="T24" fmla="*/ 250 w 376"/>
                <a:gd name="T25" fmla="*/ 209 h 280"/>
                <a:gd name="T26" fmla="*/ 237 w 376"/>
                <a:gd name="T27" fmla="*/ 205 h 280"/>
                <a:gd name="T28" fmla="*/ 221 w 376"/>
                <a:gd name="T29" fmla="*/ 199 h 280"/>
                <a:gd name="T30" fmla="*/ 209 w 376"/>
                <a:gd name="T31" fmla="*/ 193 h 280"/>
                <a:gd name="T32" fmla="*/ 197 w 376"/>
                <a:gd name="T33" fmla="*/ 187 h 280"/>
                <a:gd name="T34" fmla="*/ 182 w 376"/>
                <a:gd name="T35" fmla="*/ 179 h 280"/>
                <a:gd name="T36" fmla="*/ 169 w 376"/>
                <a:gd name="T37" fmla="*/ 169 h 280"/>
                <a:gd name="T38" fmla="*/ 155 w 376"/>
                <a:gd name="T39" fmla="*/ 160 h 280"/>
                <a:gd name="T40" fmla="*/ 144 w 376"/>
                <a:gd name="T41" fmla="*/ 150 h 280"/>
                <a:gd name="T42" fmla="*/ 132 w 376"/>
                <a:gd name="T43" fmla="*/ 140 h 280"/>
                <a:gd name="T44" fmla="*/ 123 w 376"/>
                <a:gd name="T45" fmla="*/ 129 h 280"/>
                <a:gd name="T46" fmla="*/ 114 w 376"/>
                <a:gd name="T47" fmla="*/ 119 h 280"/>
                <a:gd name="T48" fmla="*/ 103 w 376"/>
                <a:gd name="T49" fmla="*/ 106 h 280"/>
                <a:gd name="T50" fmla="*/ 94 w 376"/>
                <a:gd name="T51" fmla="*/ 93 h 280"/>
                <a:gd name="T52" fmla="*/ 86 w 376"/>
                <a:gd name="T53" fmla="*/ 79 h 280"/>
                <a:gd name="T54" fmla="*/ 78 w 376"/>
                <a:gd name="T55" fmla="*/ 63 h 280"/>
                <a:gd name="T56" fmla="*/ 71 w 376"/>
                <a:gd name="T57" fmla="*/ 48 h 280"/>
                <a:gd name="T58" fmla="*/ 22 w 376"/>
                <a:gd name="T59" fmla="*/ 0 h 280"/>
                <a:gd name="T60" fmla="*/ 17 w 376"/>
                <a:gd name="T61" fmla="*/ 71 h 280"/>
                <a:gd name="T62" fmla="*/ 25 w 376"/>
                <a:gd name="T63" fmla="*/ 89 h 280"/>
                <a:gd name="T64" fmla="*/ 34 w 376"/>
                <a:gd name="T65" fmla="*/ 105 h 280"/>
                <a:gd name="T66" fmla="*/ 42 w 376"/>
                <a:gd name="T67" fmla="*/ 119 h 280"/>
                <a:gd name="T68" fmla="*/ 50 w 376"/>
                <a:gd name="T69" fmla="*/ 133 h 280"/>
                <a:gd name="T70" fmla="*/ 59 w 376"/>
                <a:gd name="T71" fmla="*/ 145 h 280"/>
                <a:gd name="T72" fmla="*/ 70 w 376"/>
                <a:gd name="T73" fmla="*/ 159 h 280"/>
                <a:gd name="T74" fmla="*/ 80 w 376"/>
                <a:gd name="T75" fmla="*/ 171 h 280"/>
                <a:gd name="T76" fmla="*/ 93 w 376"/>
                <a:gd name="T77" fmla="*/ 183 h 280"/>
                <a:gd name="T78" fmla="*/ 104 w 376"/>
                <a:gd name="T79" fmla="*/ 194 h 280"/>
                <a:gd name="T80" fmla="*/ 118 w 376"/>
                <a:gd name="T81" fmla="*/ 205 h 280"/>
                <a:gd name="T82" fmla="*/ 130 w 376"/>
                <a:gd name="T83" fmla="*/ 215 h 280"/>
                <a:gd name="T84" fmla="*/ 144 w 376"/>
                <a:gd name="T85" fmla="*/ 223 h 280"/>
                <a:gd name="T86" fmla="*/ 157 w 376"/>
                <a:gd name="T87" fmla="*/ 232 h 280"/>
                <a:gd name="T88" fmla="*/ 172 w 376"/>
                <a:gd name="T89" fmla="*/ 240 h 280"/>
                <a:gd name="T90" fmla="*/ 186 w 376"/>
                <a:gd name="T91" fmla="*/ 247 h 280"/>
                <a:gd name="T92" fmla="*/ 199 w 376"/>
                <a:gd name="T93" fmla="*/ 252 h 280"/>
                <a:gd name="T94" fmla="*/ 215 w 376"/>
                <a:gd name="T95" fmla="*/ 258 h 280"/>
                <a:gd name="T96" fmla="*/ 230 w 376"/>
                <a:gd name="T97" fmla="*/ 262 h 280"/>
                <a:gd name="T98" fmla="*/ 245 w 376"/>
                <a:gd name="T99" fmla="*/ 266 h 280"/>
                <a:gd name="T100" fmla="*/ 260 w 376"/>
                <a:gd name="T101" fmla="*/ 270 h 280"/>
                <a:gd name="T102" fmla="*/ 275 w 376"/>
                <a:gd name="T103" fmla="*/ 273 h 280"/>
                <a:gd name="T104" fmla="*/ 286 w 376"/>
                <a:gd name="T105" fmla="*/ 275 h 280"/>
                <a:gd name="T106" fmla="*/ 295 w 376"/>
                <a:gd name="T107" fmla="*/ 277 h 280"/>
                <a:gd name="T108" fmla="*/ 302 w 376"/>
                <a:gd name="T109" fmla="*/ 277 h 280"/>
                <a:gd name="T110" fmla="*/ 312 w 376"/>
                <a:gd name="T111" fmla="*/ 277 h 280"/>
                <a:gd name="T112" fmla="*/ 320 w 376"/>
                <a:gd name="T113" fmla="*/ 278 h 280"/>
                <a:gd name="T114" fmla="*/ 329 w 376"/>
                <a:gd name="T115" fmla="*/ 278 h 280"/>
                <a:gd name="T116" fmla="*/ 339 w 376"/>
                <a:gd name="T117" fmla="*/ 279 h 280"/>
                <a:gd name="T118" fmla="*/ 347 w 376"/>
                <a:gd name="T119" fmla="*/ 278 h 280"/>
                <a:gd name="T120" fmla="*/ 356 w 376"/>
                <a:gd name="T121" fmla="*/ 278 h 280"/>
                <a:gd name="T122" fmla="*/ 364 w 376"/>
                <a:gd name="T123" fmla="*/ 278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6"/>
                <a:gd name="T187" fmla="*/ 0 h 280"/>
                <a:gd name="T188" fmla="*/ 376 w 376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6" h="280">
                  <a:moveTo>
                    <a:pt x="368" y="277"/>
                  </a:moveTo>
                  <a:lnTo>
                    <a:pt x="375" y="276"/>
                  </a:lnTo>
                  <a:lnTo>
                    <a:pt x="374" y="219"/>
                  </a:lnTo>
                  <a:lnTo>
                    <a:pt x="368" y="219"/>
                  </a:lnTo>
                  <a:lnTo>
                    <a:pt x="363" y="221"/>
                  </a:lnTo>
                  <a:lnTo>
                    <a:pt x="358" y="221"/>
                  </a:lnTo>
                  <a:lnTo>
                    <a:pt x="351" y="221"/>
                  </a:lnTo>
                  <a:lnTo>
                    <a:pt x="346" y="221"/>
                  </a:lnTo>
                  <a:lnTo>
                    <a:pt x="340" y="222"/>
                  </a:lnTo>
                  <a:lnTo>
                    <a:pt x="335" y="221"/>
                  </a:lnTo>
                  <a:lnTo>
                    <a:pt x="329" y="221"/>
                  </a:lnTo>
                  <a:lnTo>
                    <a:pt x="323" y="221"/>
                  </a:lnTo>
                  <a:lnTo>
                    <a:pt x="318" y="221"/>
                  </a:lnTo>
                  <a:lnTo>
                    <a:pt x="312" y="220"/>
                  </a:lnTo>
                  <a:lnTo>
                    <a:pt x="306" y="220"/>
                  </a:lnTo>
                  <a:lnTo>
                    <a:pt x="301" y="220"/>
                  </a:lnTo>
                  <a:lnTo>
                    <a:pt x="296" y="219"/>
                  </a:lnTo>
                  <a:lnTo>
                    <a:pt x="292" y="218"/>
                  </a:lnTo>
                  <a:lnTo>
                    <a:pt x="287" y="217"/>
                  </a:lnTo>
                  <a:lnTo>
                    <a:pt x="282" y="216"/>
                  </a:lnTo>
                  <a:lnTo>
                    <a:pt x="276" y="215"/>
                  </a:lnTo>
                  <a:lnTo>
                    <a:pt x="271" y="214"/>
                  </a:lnTo>
                  <a:lnTo>
                    <a:pt x="267" y="214"/>
                  </a:lnTo>
                  <a:lnTo>
                    <a:pt x="263" y="212"/>
                  </a:lnTo>
                  <a:lnTo>
                    <a:pt x="257" y="210"/>
                  </a:lnTo>
                  <a:lnTo>
                    <a:pt x="250" y="209"/>
                  </a:lnTo>
                  <a:lnTo>
                    <a:pt x="243" y="207"/>
                  </a:lnTo>
                  <a:lnTo>
                    <a:pt x="237" y="205"/>
                  </a:lnTo>
                  <a:lnTo>
                    <a:pt x="229" y="201"/>
                  </a:lnTo>
                  <a:lnTo>
                    <a:pt x="221" y="199"/>
                  </a:lnTo>
                  <a:lnTo>
                    <a:pt x="214" y="196"/>
                  </a:lnTo>
                  <a:lnTo>
                    <a:pt x="209" y="193"/>
                  </a:lnTo>
                  <a:lnTo>
                    <a:pt x="203" y="189"/>
                  </a:lnTo>
                  <a:lnTo>
                    <a:pt x="197" y="187"/>
                  </a:lnTo>
                  <a:lnTo>
                    <a:pt x="189" y="182"/>
                  </a:lnTo>
                  <a:lnTo>
                    <a:pt x="182" y="179"/>
                  </a:lnTo>
                  <a:lnTo>
                    <a:pt x="175" y="174"/>
                  </a:lnTo>
                  <a:lnTo>
                    <a:pt x="169" y="169"/>
                  </a:lnTo>
                  <a:lnTo>
                    <a:pt x="161" y="165"/>
                  </a:lnTo>
                  <a:lnTo>
                    <a:pt x="155" y="160"/>
                  </a:lnTo>
                  <a:lnTo>
                    <a:pt x="149" y="155"/>
                  </a:lnTo>
                  <a:lnTo>
                    <a:pt x="144" y="150"/>
                  </a:lnTo>
                  <a:lnTo>
                    <a:pt x="139" y="145"/>
                  </a:lnTo>
                  <a:lnTo>
                    <a:pt x="132" y="140"/>
                  </a:lnTo>
                  <a:lnTo>
                    <a:pt x="128" y="135"/>
                  </a:lnTo>
                  <a:lnTo>
                    <a:pt x="123" y="129"/>
                  </a:lnTo>
                  <a:lnTo>
                    <a:pt x="118" y="124"/>
                  </a:lnTo>
                  <a:lnTo>
                    <a:pt x="114" y="119"/>
                  </a:lnTo>
                  <a:lnTo>
                    <a:pt x="109" y="112"/>
                  </a:lnTo>
                  <a:lnTo>
                    <a:pt x="103" y="106"/>
                  </a:lnTo>
                  <a:lnTo>
                    <a:pt x="99" y="99"/>
                  </a:lnTo>
                  <a:lnTo>
                    <a:pt x="94" y="93"/>
                  </a:lnTo>
                  <a:lnTo>
                    <a:pt x="90" y="86"/>
                  </a:lnTo>
                  <a:lnTo>
                    <a:pt x="86" y="79"/>
                  </a:lnTo>
                  <a:lnTo>
                    <a:pt x="82" y="72"/>
                  </a:lnTo>
                  <a:lnTo>
                    <a:pt x="78" y="63"/>
                  </a:lnTo>
                  <a:lnTo>
                    <a:pt x="75" y="57"/>
                  </a:lnTo>
                  <a:lnTo>
                    <a:pt x="71" y="48"/>
                  </a:lnTo>
                  <a:lnTo>
                    <a:pt x="90" y="40"/>
                  </a:lnTo>
                  <a:lnTo>
                    <a:pt x="22" y="0"/>
                  </a:lnTo>
                  <a:lnTo>
                    <a:pt x="0" y="78"/>
                  </a:lnTo>
                  <a:lnTo>
                    <a:pt x="17" y="71"/>
                  </a:lnTo>
                  <a:lnTo>
                    <a:pt x="21" y="81"/>
                  </a:lnTo>
                  <a:lnTo>
                    <a:pt x="25" y="89"/>
                  </a:lnTo>
                  <a:lnTo>
                    <a:pt x="29" y="97"/>
                  </a:lnTo>
                  <a:lnTo>
                    <a:pt x="34" y="105"/>
                  </a:lnTo>
                  <a:lnTo>
                    <a:pt x="37" y="112"/>
                  </a:lnTo>
                  <a:lnTo>
                    <a:pt x="42" y="119"/>
                  </a:lnTo>
                  <a:lnTo>
                    <a:pt x="46" y="126"/>
                  </a:lnTo>
                  <a:lnTo>
                    <a:pt x="50" y="133"/>
                  </a:lnTo>
                  <a:lnTo>
                    <a:pt x="55" y="139"/>
                  </a:lnTo>
                  <a:lnTo>
                    <a:pt x="59" y="145"/>
                  </a:lnTo>
                  <a:lnTo>
                    <a:pt x="65" y="153"/>
                  </a:lnTo>
                  <a:lnTo>
                    <a:pt x="70" y="159"/>
                  </a:lnTo>
                  <a:lnTo>
                    <a:pt x="76" y="165"/>
                  </a:lnTo>
                  <a:lnTo>
                    <a:pt x="80" y="171"/>
                  </a:lnTo>
                  <a:lnTo>
                    <a:pt x="87" y="177"/>
                  </a:lnTo>
                  <a:lnTo>
                    <a:pt x="93" y="183"/>
                  </a:lnTo>
                  <a:lnTo>
                    <a:pt x="98" y="188"/>
                  </a:lnTo>
                  <a:lnTo>
                    <a:pt x="104" y="194"/>
                  </a:lnTo>
                  <a:lnTo>
                    <a:pt x="112" y="199"/>
                  </a:lnTo>
                  <a:lnTo>
                    <a:pt x="118" y="205"/>
                  </a:lnTo>
                  <a:lnTo>
                    <a:pt x="125" y="210"/>
                  </a:lnTo>
                  <a:lnTo>
                    <a:pt x="130" y="215"/>
                  </a:lnTo>
                  <a:lnTo>
                    <a:pt x="136" y="219"/>
                  </a:lnTo>
                  <a:lnTo>
                    <a:pt x="144" y="223"/>
                  </a:lnTo>
                  <a:lnTo>
                    <a:pt x="150" y="227"/>
                  </a:lnTo>
                  <a:lnTo>
                    <a:pt x="157" y="232"/>
                  </a:lnTo>
                  <a:lnTo>
                    <a:pt x="164" y="236"/>
                  </a:lnTo>
                  <a:lnTo>
                    <a:pt x="172" y="240"/>
                  </a:lnTo>
                  <a:lnTo>
                    <a:pt x="179" y="243"/>
                  </a:lnTo>
                  <a:lnTo>
                    <a:pt x="186" y="247"/>
                  </a:lnTo>
                  <a:lnTo>
                    <a:pt x="193" y="249"/>
                  </a:lnTo>
                  <a:lnTo>
                    <a:pt x="199" y="252"/>
                  </a:lnTo>
                  <a:lnTo>
                    <a:pt x="207" y="255"/>
                  </a:lnTo>
                  <a:lnTo>
                    <a:pt x="215" y="258"/>
                  </a:lnTo>
                  <a:lnTo>
                    <a:pt x="221" y="260"/>
                  </a:lnTo>
                  <a:lnTo>
                    <a:pt x="230" y="262"/>
                  </a:lnTo>
                  <a:lnTo>
                    <a:pt x="237" y="264"/>
                  </a:lnTo>
                  <a:lnTo>
                    <a:pt x="245" y="266"/>
                  </a:lnTo>
                  <a:lnTo>
                    <a:pt x="253" y="268"/>
                  </a:lnTo>
                  <a:lnTo>
                    <a:pt x="260" y="270"/>
                  </a:lnTo>
                  <a:lnTo>
                    <a:pt x="268" y="272"/>
                  </a:lnTo>
                  <a:lnTo>
                    <a:pt x="275" y="273"/>
                  </a:lnTo>
                  <a:lnTo>
                    <a:pt x="282" y="275"/>
                  </a:lnTo>
                  <a:lnTo>
                    <a:pt x="286" y="275"/>
                  </a:lnTo>
                  <a:lnTo>
                    <a:pt x="291" y="276"/>
                  </a:lnTo>
                  <a:lnTo>
                    <a:pt x="295" y="277"/>
                  </a:lnTo>
                  <a:lnTo>
                    <a:pt x="298" y="276"/>
                  </a:lnTo>
                  <a:lnTo>
                    <a:pt x="302" y="277"/>
                  </a:lnTo>
                  <a:lnTo>
                    <a:pt x="307" y="277"/>
                  </a:lnTo>
                  <a:lnTo>
                    <a:pt x="312" y="277"/>
                  </a:lnTo>
                  <a:lnTo>
                    <a:pt x="316" y="277"/>
                  </a:lnTo>
                  <a:lnTo>
                    <a:pt x="320" y="278"/>
                  </a:lnTo>
                  <a:lnTo>
                    <a:pt x="325" y="278"/>
                  </a:lnTo>
                  <a:lnTo>
                    <a:pt x="329" y="278"/>
                  </a:lnTo>
                  <a:lnTo>
                    <a:pt x="334" y="278"/>
                  </a:lnTo>
                  <a:lnTo>
                    <a:pt x="339" y="279"/>
                  </a:lnTo>
                  <a:lnTo>
                    <a:pt x="343" y="279"/>
                  </a:lnTo>
                  <a:lnTo>
                    <a:pt x="347" y="278"/>
                  </a:lnTo>
                  <a:lnTo>
                    <a:pt x="352" y="279"/>
                  </a:lnTo>
                  <a:lnTo>
                    <a:pt x="356" y="278"/>
                  </a:lnTo>
                  <a:lnTo>
                    <a:pt x="361" y="278"/>
                  </a:lnTo>
                  <a:lnTo>
                    <a:pt x="364" y="278"/>
                  </a:lnTo>
                  <a:lnTo>
                    <a:pt x="368" y="277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759" name="Freeform 28"/>
            <p:cNvSpPr>
              <a:spLocks/>
            </p:cNvSpPr>
            <p:nvPr/>
          </p:nvSpPr>
          <p:spPr bwMode="auto">
            <a:xfrm>
              <a:off x="1585" y="1632"/>
              <a:ext cx="378" cy="280"/>
            </a:xfrm>
            <a:custGeom>
              <a:avLst/>
              <a:gdLst>
                <a:gd name="T0" fmla="*/ 0 w 378"/>
                <a:gd name="T1" fmla="*/ 3 h 280"/>
                <a:gd name="T2" fmla="*/ 7 w 378"/>
                <a:gd name="T3" fmla="*/ 59 h 280"/>
                <a:gd name="T4" fmla="*/ 17 w 378"/>
                <a:gd name="T5" fmla="*/ 58 h 280"/>
                <a:gd name="T6" fmla="*/ 30 w 378"/>
                <a:gd name="T7" fmla="*/ 57 h 280"/>
                <a:gd name="T8" fmla="*/ 39 w 378"/>
                <a:gd name="T9" fmla="*/ 57 h 280"/>
                <a:gd name="T10" fmla="*/ 52 w 378"/>
                <a:gd name="T11" fmla="*/ 57 h 280"/>
                <a:gd name="T12" fmla="*/ 63 w 378"/>
                <a:gd name="T13" fmla="*/ 58 h 280"/>
                <a:gd name="T14" fmla="*/ 74 w 378"/>
                <a:gd name="T15" fmla="*/ 59 h 280"/>
                <a:gd name="T16" fmla="*/ 82 w 378"/>
                <a:gd name="T17" fmla="*/ 61 h 280"/>
                <a:gd name="T18" fmla="*/ 94 w 378"/>
                <a:gd name="T19" fmla="*/ 62 h 280"/>
                <a:gd name="T20" fmla="*/ 104 w 378"/>
                <a:gd name="T21" fmla="*/ 65 h 280"/>
                <a:gd name="T22" fmla="*/ 113 w 378"/>
                <a:gd name="T23" fmla="*/ 66 h 280"/>
                <a:gd name="T24" fmla="*/ 124 w 378"/>
                <a:gd name="T25" fmla="*/ 70 h 280"/>
                <a:gd name="T26" fmla="*/ 139 w 378"/>
                <a:gd name="T27" fmla="*/ 73 h 280"/>
                <a:gd name="T28" fmla="*/ 153 w 378"/>
                <a:gd name="T29" fmla="*/ 79 h 280"/>
                <a:gd name="T30" fmla="*/ 165 w 378"/>
                <a:gd name="T31" fmla="*/ 85 h 280"/>
                <a:gd name="T32" fmla="*/ 179 w 378"/>
                <a:gd name="T33" fmla="*/ 91 h 280"/>
                <a:gd name="T34" fmla="*/ 193 w 378"/>
                <a:gd name="T35" fmla="*/ 99 h 280"/>
                <a:gd name="T36" fmla="*/ 207 w 378"/>
                <a:gd name="T37" fmla="*/ 109 h 280"/>
                <a:gd name="T38" fmla="*/ 220 w 378"/>
                <a:gd name="T39" fmla="*/ 118 h 280"/>
                <a:gd name="T40" fmla="*/ 231 w 378"/>
                <a:gd name="T41" fmla="*/ 128 h 280"/>
                <a:gd name="T42" fmla="*/ 242 w 378"/>
                <a:gd name="T43" fmla="*/ 138 h 280"/>
                <a:gd name="T44" fmla="*/ 252 w 378"/>
                <a:gd name="T45" fmla="*/ 149 h 280"/>
                <a:gd name="T46" fmla="*/ 262 w 378"/>
                <a:gd name="T47" fmla="*/ 159 h 280"/>
                <a:gd name="T48" fmla="*/ 272 w 378"/>
                <a:gd name="T49" fmla="*/ 172 h 280"/>
                <a:gd name="T50" fmla="*/ 281 w 378"/>
                <a:gd name="T51" fmla="*/ 186 h 280"/>
                <a:gd name="T52" fmla="*/ 289 w 378"/>
                <a:gd name="T53" fmla="*/ 200 h 280"/>
                <a:gd name="T54" fmla="*/ 298 w 378"/>
                <a:gd name="T55" fmla="*/ 215 h 280"/>
                <a:gd name="T56" fmla="*/ 304 w 378"/>
                <a:gd name="T57" fmla="*/ 230 h 280"/>
                <a:gd name="T58" fmla="*/ 354 w 378"/>
                <a:gd name="T59" fmla="*/ 279 h 280"/>
                <a:gd name="T60" fmla="*/ 359 w 378"/>
                <a:gd name="T61" fmla="*/ 207 h 280"/>
                <a:gd name="T62" fmla="*/ 350 w 378"/>
                <a:gd name="T63" fmla="*/ 189 h 280"/>
                <a:gd name="T64" fmla="*/ 342 w 378"/>
                <a:gd name="T65" fmla="*/ 173 h 280"/>
                <a:gd name="T66" fmla="*/ 334 w 378"/>
                <a:gd name="T67" fmla="*/ 159 h 280"/>
                <a:gd name="T68" fmla="*/ 325 w 378"/>
                <a:gd name="T69" fmla="*/ 146 h 280"/>
                <a:gd name="T70" fmla="*/ 316 w 378"/>
                <a:gd name="T71" fmla="*/ 133 h 280"/>
                <a:gd name="T72" fmla="*/ 305 w 378"/>
                <a:gd name="T73" fmla="*/ 119 h 280"/>
                <a:gd name="T74" fmla="*/ 294 w 378"/>
                <a:gd name="T75" fmla="*/ 107 h 280"/>
                <a:gd name="T76" fmla="*/ 283 w 378"/>
                <a:gd name="T77" fmla="*/ 95 h 280"/>
                <a:gd name="T78" fmla="*/ 271 w 378"/>
                <a:gd name="T79" fmla="*/ 85 h 280"/>
                <a:gd name="T80" fmla="*/ 257 w 378"/>
                <a:gd name="T81" fmla="*/ 73 h 280"/>
                <a:gd name="T82" fmla="*/ 244 w 378"/>
                <a:gd name="T83" fmla="*/ 63 h 280"/>
                <a:gd name="T84" fmla="*/ 232 w 378"/>
                <a:gd name="T85" fmla="*/ 55 h 280"/>
                <a:gd name="T86" fmla="*/ 218 w 378"/>
                <a:gd name="T87" fmla="*/ 47 h 280"/>
                <a:gd name="T88" fmla="*/ 203 w 378"/>
                <a:gd name="T89" fmla="*/ 39 h 280"/>
                <a:gd name="T90" fmla="*/ 188 w 378"/>
                <a:gd name="T91" fmla="*/ 32 h 280"/>
                <a:gd name="T92" fmla="*/ 176 w 378"/>
                <a:gd name="T93" fmla="*/ 26 h 280"/>
                <a:gd name="T94" fmla="*/ 160 w 378"/>
                <a:gd name="T95" fmla="*/ 20 h 280"/>
                <a:gd name="T96" fmla="*/ 146 w 378"/>
                <a:gd name="T97" fmla="*/ 16 h 280"/>
                <a:gd name="T98" fmla="*/ 130 w 378"/>
                <a:gd name="T99" fmla="*/ 12 h 280"/>
                <a:gd name="T100" fmla="*/ 116 w 378"/>
                <a:gd name="T101" fmla="*/ 8 h 280"/>
                <a:gd name="T102" fmla="*/ 100 w 378"/>
                <a:gd name="T103" fmla="*/ 5 h 280"/>
                <a:gd name="T104" fmla="*/ 89 w 378"/>
                <a:gd name="T105" fmla="*/ 4 h 280"/>
                <a:gd name="T106" fmla="*/ 80 w 378"/>
                <a:gd name="T107" fmla="*/ 2 h 280"/>
                <a:gd name="T108" fmla="*/ 73 w 378"/>
                <a:gd name="T109" fmla="*/ 2 h 280"/>
                <a:gd name="T110" fmla="*/ 64 w 378"/>
                <a:gd name="T111" fmla="*/ 1 h 280"/>
                <a:gd name="T112" fmla="*/ 55 w 378"/>
                <a:gd name="T113" fmla="*/ 1 h 280"/>
                <a:gd name="T114" fmla="*/ 46 w 378"/>
                <a:gd name="T115" fmla="*/ 0 h 280"/>
                <a:gd name="T116" fmla="*/ 36 w 378"/>
                <a:gd name="T117" fmla="*/ 0 h 280"/>
                <a:gd name="T118" fmla="*/ 27 w 378"/>
                <a:gd name="T119" fmla="*/ 0 h 280"/>
                <a:gd name="T120" fmla="*/ 19 w 378"/>
                <a:gd name="T121" fmla="*/ 1 h 280"/>
                <a:gd name="T122" fmla="*/ 10 w 378"/>
                <a:gd name="T123" fmla="*/ 1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8"/>
                <a:gd name="T187" fmla="*/ 0 h 280"/>
                <a:gd name="T188" fmla="*/ 378 w 378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8" h="280">
                  <a:moveTo>
                    <a:pt x="6" y="2"/>
                  </a:moveTo>
                  <a:lnTo>
                    <a:pt x="0" y="3"/>
                  </a:lnTo>
                  <a:lnTo>
                    <a:pt x="1" y="59"/>
                  </a:lnTo>
                  <a:lnTo>
                    <a:pt x="7" y="59"/>
                  </a:lnTo>
                  <a:lnTo>
                    <a:pt x="12" y="58"/>
                  </a:lnTo>
                  <a:lnTo>
                    <a:pt x="17" y="58"/>
                  </a:lnTo>
                  <a:lnTo>
                    <a:pt x="23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39" y="57"/>
                  </a:lnTo>
                  <a:lnTo>
                    <a:pt x="46" y="57"/>
                  </a:lnTo>
                  <a:lnTo>
                    <a:pt x="52" y="57"/>
                  </a:lnTo>
                  <a:lnTo>
                    <a:pt x="57" y="57"/>
                  </a:lnTo>
                  <a:lnTo>
                    <a:pt x="63" y="58"/>
                  </a:lnTo>
                  <a:lnTo>
                    <a:pt x="68" y="59"/>
                  </a:lnTo>
                  <a:lnTo>
                    <a:pt x="74" y="59"/>
                  </a:lnTo>
                  <a:lnTo>
                    <a:pt x="79" y="60"/>
                  </a:lnTo>
                  <a:lnTo>
                    <a:pt x="82" y="61"/>
                  </a:lnTo>
                  <a:lnTo>
                    <a:pt x="88" y="61"/>
                  </a:lnTo>
                  <a:lnTo>
                    <a:pt x="94" y="62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5"/>
                  </a:lnTo>
                  <a:lnTo>
                    <a:pt x="113" y="66"/>
                  </a:lnTo>
                  <a:lnTo>
                    <a:pt x="118" y="68"/>
                  </a:lnTo>
                  <a:lnTo>
                    <a:pt x="124" y="70"/>
                  </a:lnTo>
                  <a:lnTo>
                    <a:pt x="131" y="71"/>
                  </a:lnTo>
                  <a:lnTo>
                    <a:pt x="139" y="73"/>
                  </a:lnTo>
                  <a:lnTo>
                    <a:pt x="146" y="77"/>
                  </a:lnTo>
                  <a:lnTo>
                    <a:pt x="153" y="79"/>
                  </a:lnTo>
                  <a:lnTo>
                    <a:pt x="160" y="83"/>
                  </a:lnTo>
                  <a:lnTo>
                    <a:pt x="165" y="85"/>
                  </a:lnTo>
                  <a:lnTo>
                    <a:pt x="172" y="89"/>
                  </a:lnTo>
                  <a:lnTo>
                    <a:pt x="179" y="91"/>
                  </a:lnTo>
                  <a:lnTo>
                    <a:pt x="186" y="96"/>
                  </a:lnTo>
                  <a:lnTo>
                    <a:pt x="193" y="99"/>
                  </a:lnTo>
                  <a:lnTo>
                    <a:pt x="200" y="104"/>
                  </a:lnTo>
                  <a:lnTo>
                    <a:pt x="207" y="109"/>
                  </a:lnTo>
                  <a:lnTo>
                    <a:pt x="213" y="114"/>
                  </a:lnTo>
                  <a:lnTo>
                    <a:pt x="220" y="118"/>
                  </a:lnTo>
                  <a:lnTo>
                    <a:pt x="226" y="123"/>
                  </a:lnTo>
                  <a:lnTo>
                    <a:pt x="231" y="128"/>
                  </a:lnTo>
                  <a:lnTo>
                    <a:pt x="237" y="133"/>
                  </a:lnTo>
                  <a:lnTo>
                    <a:pt x="242" y="138"/>
                  </a:lnTo>
                  <a:lnTo>
                    <a:pt x="248" y="143"/>
                  </a:lnTo>
                  <a:lnTo>
                    <a:pt x="252" y="149"/>
                  </a:lnTo>
                  <a:lnTo>
                    <a:pt x="257" y="155"/>
                  </a:lnTo>
                  <a:lnTo>
                    <a:pt x="262" y="159"/>
                  </a:lnTo>
                  <a:lnTo>
                    <a:pt x="267" y="166"/>
                  </a:lnTo>
                  <a:lnTo>
                    <a:pt x="272" y="172"/>
                  </a:lnTo>
                  <a:lnTo>
                    <a:pt x="277" y="179"/>
                  </a:lnTo>
                  <a:lnTo>
                    <a:pt x="281" y="186"/>
                  </a:lnTo>
                  <a:lnTo>
                    <a:pt x="286" y="192"/>
                  </a:lnTo>
                  <a:lnTo>
                    <a:pt x="289" y="200"/>
                  </a:lnTo>
                  <a:lnTo>
                    <a:pt x="293" y="207"/>
                  </a:lnTo>
                  <a:lnTo>
                    <a:pt x="298" y="215"/>
                  </a:lnTo>
                  <a:lnTo>
                    <a:pt x="300" y="221"/>
                  </a:lnTo>
                  <a:lnTo>
                    <a:pt x="304" y="230"/>
                  </a:lnTo>
                  <a:lnTo>
                    <a:pt x="285" y="239"/>
                  </a:lnTo>
                  <a:lnTo>
                    <a:pt x="354" y="279"/>
                  </a:lnTo>
                  <a:lnTo>
                    <a:pt x="377" y="199"/>
                  </a:lnTo>
                  <a:lnTo>
                    <a:pt x="359" y="207"/>
                  </a:lnTo>
                  <a:lnTo>
                    <a:pt x="354" y="197"/>
                  </a:lnTo>
                  <a:lnTo>
                    <a:pt x="350" y="189"/>
                  </a:lnTo>
                  <a:lnTo>
                    <a:pt x="346" y="181"/>
                  </a:lnTo>
                  <a:lnTo>
                    <a:pt x="342" y="173"/>
                  </a:lnTo>
                  <a:lnTo>
                    <a:pt x="338" y="166"/>
                  </a:lnTo>
                  <a:lnTo>
                    <a:pt x="334" y="159"/>
                  </a:lnTo>
                  <a:lnTo>
                    <a:pt x="330" y="152"/>
                  </a:lnTo>
                  <a:lnTo>
                    <a:pt x="325" y="146"/>
                  </a:lnTo>
                  <a:lnTo>
                    <a:pt x="321" y="140"/>
                  </a:lnTo>
                  <a:lnTo>
                    <a:pt x="316" y="133"/>
                  </a:lnTo>
                  <a:lnTo>
                    <a:pt x="310" y="126"/>
                  </a:lnTo>
                  <a:lnTo>
                    <a:pt x="305" y="119"/>
                  </a:lnTo>
                  <a:lnTo>
                    <a:pt x="300" y="113"/>
                  </a:lnTo>
                  <a:lnTo>
                    <a:pt x="294" y="107"/>
                  </a:lnTo>
                  <a:lnTo>
                    <a:pt x="289" y="101"/>
                  </a:lnTo>
                  <a:lnTo>
                    <a:pt x="283" y="95"/>
                  </a:lnTo>
                  <a:lnTo>
                    <a:pt x="276" y="90"/>
                  </a:lnTo>
                  <a:lnTo>
                    <a:pt x="271" y="85"/>
                  </a:lnTo>
                  <a:lnTo>
                    <a:pt x="264" y="79"/>
                  </a:lnTo>
                  <a:lnTo>
                    <a:pt x="257" y="73"/>
                  </a:lnTo>
                  <a:lnTo>
                    <a:pt x="251" y="68"/>
                  </a:lnTo>
                  <a:lnTo>
                    <a:pt x="244" y="63"/>
                  </a:lnTo>
                  <a:lnTo>
                    <a:pt x="238" y="60"/>
                  </a:lnTo>
                  <a:lnTo>
                    <a:pt x="232" y="55"/>
                  </a:lnTo>
                  <a:lnTo>
                    <a:pt x="225" y="51"/>
                  </a:lnTo>
                  <a:lnTo>
                    <a:pt x="218" y="47"/>
                  </a:lnTo>
                  <a:lnTo>
                    <a:pt x="210" y="42"/>
                  </a:lnTo>
                  <a:lnTo>
                    <a:pt x="203" y="39"/>
                  </a:lnTo>
                  <a:lnTo>
                    <a:pt x="195" y="35"/>
                  </a:lnTo>
                  <a:lnTo>
                    <a:pt x="188" y="32"/>
                  </a:lnTo>
                  <a:lnTo>
                    <a:pt x="182" y="29"/>
                  </a:lnTo>
                  <a:lnTo>
                    <a:pt x="176" y="26"/>
                  </a:lnTo>
                  <a:lnTo>
                    <a:pt x="168" y="23"/>
                  </a:lnTo>
                  <a:lnTo>
                    <a:pt x="160" y="20"/>
                  </a:lnTo>
                  <a:lnTo>
                    <a:pt x="153" y="18"/>
                  </a:lnTo>
                  <a:lnTo>
                    <a:pt x="146" y="16"/>
                  </a:lnTo>
                  <a:lnTo>
                    <a:pt x="139" y="14"/>
                  </a:lnTo>
                  <a:lnTo>
                    <a:pt x="130" y="12"/>
                  </a:lnTo>
                  <a:lnTo>
                    <a:pt x="123" y="10"/>
                  </a:lnTo>
                  <a:lnTo>
                    <a:pt x="116" y="8"/>
                  </a:lnTo>
                  <a:lnTo>
                    <a:pt x="107" y="7"/>
                  </a:lnTo>
                  <a:lnTo>
                    <a:pt x="100" y="5"/>
                  </a:lnTo>
                  <a:lnTo>
                    <a:pt x="93" y="4"/>
                  </a:lnTo>
                  <a:lnTo>
                    <a:pt x="89" y="4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7" y="2"/>
                  </a:lnTo>
                  <a:lnTo>
                    <a:pt x="73" y="2"/>
                  </a:lnTo>
                  <a:lnTo>
                    <a:pt x="68" y="1"/>
                  </a:lnTo>
                  <a:lnTo>
                    <a:pt x="64" y="1"/>
                  </a:lnTo>
                  <a:lnTo>
                    <a:pt x="59" y="1"/>
                  </a:lnTo>
                  <a:lnTo>
                    <a:pt x="55" y="1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9" y="1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6" y="2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760" name="Freeform 29"/>
            <p:cNvSpPr>
              <a:spLocks/>
            </p:cNvSpPr>
            <p:nvPr/>
          </p:nvSpPr>
          <p:spPr bwMode="auto">
            <a:xfrm>
              <a:off x="1247" y="1651"/>
              <a:ext cx="309" cy="364"/>
            </a:xfrm>
            <a:custGeom>
              <a:avLst/>
              <a:gdLst>
                <a:gd name="T0" fmla="*/ 61 w 309"/>
                <a:gd name="T1" fmla="*/ 361 h 364"/>
                <a:gd name="T2" fmla="*/ 61 w 309"/>
                <a:gd name="T3" fmla="*/ 351 h 364"/>
                <a:gd name="T4" fmla="*/ 61 w 309"/>
                <a:gd name="T5" fmla="*/ 339 h 364"/>
                <a:gd name="T6" fmla="*/ 61 w 309"/>
                <a:gd name="T7" fmla="*/ 328 h 364"/>
                <a:gd name="T8" fmla="*/ 62 w 309"/>
                <a:gd name="T9" fmla="*/ 318 h 364"/>
                <a:gd name="T10" fmla="*/ 63 w 309"/>
                <a:gd name="T11" fmla="*/ 307 h 364"/>
                <a:gd name="T12" fmla="*/ 65 w 309"/>
                <a:gd name="T13" fmla="*/ 296 h 364"/>
                <a:gd name="T14" fmla="*/ 66 w 309"/>
                <a:gd name="T15" fmla="*/ 287 h 364"/>
                <a:gd name="T16" fmla="*/ 69 w 309"/>
                <a:gd name="T17" fmla="*/ 277 h 364"/>
                <a:gd name="T18" fmla="*/ 72 w 309"/>
                <a:gd name="T19" fmla="*/ 267 h 364"/>
                <a:gd name="T20" fmla="*/ 74 w 309"/>
                <a:gd name="T21" fmla="*/ 259 h 364"/>
                <a:gd name="T22" fmla="*/ 78 w 309"/>
                <a:gd name="T23" fmla="*/ 247 h 364"/>
                <a:gd name="T24" fmla="*/ 83 w 309"/>
                <a:gd name="T25" fmla="*/ 233 h 364"/>
                <a:gd name="T26" fmla="*/ 89 w 309"/>
                <a:gd name="T27" fmla="*/ 219 h 364"/>
                <a:gd name="T28" fmla="*/ 96 w 309"/>
                <a:gd name="T29" fmla="*/ 206 h 364"/>
                <a:gd name="T30" fmla="*/ 104 w 309"/>
                <a:gd name="T31" fmla="*/ 194 h 364"/>
                <a:gd name="T32" fmla="*/ 113 w 309"/>
                <a:gd name="T33" fmla="*/ 179 h 364"/>
                <a:gd name="T34" fmla="*/ 122 w 309"/>
                <a:gd name="T35" fmla="*/ 166 h 364"/>
                <a:gd name="T36" fmla="*/ 134 w 309"/>
                <a:gd name="T37" fmla="*/ 153 h 364"/>
                <a:gd name="T38" fmla="*/ 145 w 309"/>
                <a:gd name="T39" fmla="*/ 142 h 364"/>
                <a:gd name="T40" fmla="*/ 155 w 309"/>
                <a:gd name="T41" fmla="*/ 131 h 364"/>
                <a:gd name="T42" fmla="*/ 167 w 309"/>
                <a:gd name="T43" fmla="*/ 120 h 364"/>
                <a:gd name="T44" fmla="*/ 179 w 309"/>
                <a:gd name="T45" fmla="*/ 111 h 364"/>
                <a:gd name="T46" fmla="*/ 192 w 309"/>
                <a:gd name="T47" fmla="*/ 101 h 364"/>
                <a:gd name="T48" fmla="*/ 207 w 309"/>
                <a:gd name="T49" fmla="*/ 92 h 364"/>
                <a:gd name="T50" fmla="*/ 222 w 309"/>
                <a:gd name="T51" fmla="*/ 83 h 364"/>
                <a:gd name="T52" fmla="*/ 239 w 309"/>
                <a:gd name="T53" fmla="*/ 75 h 364"/>
                <a:gd name="T54" fmla="*/ 254 w 309"/>
                <a:gd name="T55" fmla="*/ 68 h 364"/>
                <a:gd name="T56" fmla="*/ 308 w 309"/>
                <a:gd name="T57" fmla="*/ 17 h 364"/>
                <a:gd name="T58" fmla="*/ 233 w 309"/>
                <a:gd name="T59" fmla="*/ 17 h 364"/>
                <a:gd name="T60" fmla="*/ 214 w 309"/>
                <a:gd name="T61" fmla="*/ 24 h 364"/>
                <a:gd name="T62" fmla="*/ 196 w 309"/>
                <a:gd name="T63" fmla="*/ 33 h 364"/>
                <a:gd name="T64" fmla="*/ 181 w 309"/>
                <a:gd name="T65" fmla="*/ 42 h 364"/>
                <a:gd name="T66" fmla="*/ 167 w 309"/>
                <a:gd name="T67" fmla="*/ 51 h 364"/>
                <a:gd name="T68" fmla="*/ 153 w 309"/>
                <a:gd name="T69" fmla="*/ 60 h 364"/>
                <a:gd name="T70" fmla="*/ 138 w 309"/>
                <a:gd name="T71" fmla="*/ 71 h 364"/>
                <a:gd name="T72" fmla="*/ 125 w 309"/>
                <a:gd name="T73" fmla="*/ 82 h 364"/>
                <a:gd name="T74" fmla="*/ 112 w 309"/>
                <a:gd name="T75" fmla="*/ 94 h 364"/>
                <a:gd name="T76" fmla="*/ 101 w 309"/>
                <a:gd name="T77" fmla="*/ 105 h 364"/>
                <a:gd name="T78" fmla="*/ 88 w 309"/>
                <a:gd name="T79" fmla="*/ 119 h 364"/>
                <a:gd name="T80" fmla="*/ 77 w 309"/>
                <a:gd name="T81" fmla="*/ 132 h 364"/>
                <a:gd name="T82" fmla="*/ 68 w 309"/>
                <a:gd name="T83" fmla="*/ 145 h 364"/>
                <a:gd name="T84" fmla="*/ 58 w 309"/>
                <a:gd name="T85" fmla="*/ 158 h 364"/>
                <a:gd name="T86" fmla="*/ 49 w 309"/>
                <a:gd name="T87" fmla="*/ 173 h 364"/>
                <a:gd name="T88" fmla="*/ 41 w 309"/>
                <a:gd name="T89" fmla="*/ 187 h 364"/>
                <a:gd name="T90" fmla="*/ 35 w 309"/>
                <a:gd name="T91" fmla="*/ 199 h 364"/>
                <a:gd name="T92" fmla="*/ 28 w 309"/>
                <a:gd name="T93" fmla="*/ 215 h 364"/>
                <a:gd name="T94" fmla="*/ 23 w 309"/>
                <a:gd name="T95" fmla="*/ 228 h 364"/>
                <a:gd name="T96" fmla="*/ 17 w 309"/>
                <a:gd name="T97" fmla="*/ 244 h 364"/>
                <a:gd name="T98" fmla="*/ 13 w 309"/>
                <a:gd name="T99" fmla="*/ 259 h 364"/>
                <a:gd name="T100" fmla="*/ 9 w 309"/>
                <a:gd name="T101" fmla="*/ 273 h 364"/>
                <a:gd name="T102" fmla="*/ 6 w 309"/>
                <a:gd name="T103" fmla="*/ 284 h 364"/>
                <a:gd name="T104" fmla="*/ 4 w 309"/>
                <a:gd name="T105" fmla="*/ 293 h 364"/>
                <a:gd name="T106" fmla="*/ 4 w 309"/>
                <a:gd name="T107" fmla="*/ 300 h 364"/>
                <a:gd name="T108" fmla="*/ 4 w 309"/>
                <a:gd name="T109" fmla="*/ 309 h 364"/>
                <a:gd name="T110" fmla="*/ 2 w 309"/>
                <a:gd name="T111" fmla="*/ 316 h 364"/>
                <a:gd name="T112" fmla="*/ 1 w 309"/>
                <a:gd name="T113" fmla="*/ 326 h 364"/>
                <a:gd name="T114" fmla="*/ 1 w 309"/>
                <a:gd name="T115" fmla="*/ 335 h 364"/>
                <a:gd name="T116" fmla="*/ 1 w 309"/>
                <a:gd name="T117" fmla="*/ 343 h 364"/>
                <a:gd name="T118" fmla="*/ 0 w 309"/>
                <a:gd name="T119" fmla="*/ 352 h 364"/>
                <a:gd name="T120" fmla="*/ 1 w 309"/>
                <a:gd name="T121" fmla="*/ 359 h 36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9"/>
                <a:gd name="T184" fmla="*/ 0 h 364"/>
                <a:gd name="T185" fmla="*/ 309 w 309"/>
                <a:gd name="T186" fmla="*/ 364 h 36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9" h="364">
                  <a:moveTo>
                    <a:pt x="2" y="363"/>
                  </a:moveTo>
                  <a:lnTo>
                    <a:pt x="61" y="361"/>
                  </a:lnTo>
                  <a:lnTo>
                    <a:pt x="60" y="356"/>
                  </a:lnTo>
                  <a:lnTo>
                    <a:pt x="61" y="351"/>
                  </a:lnTo>
                  <a:lnTo>
                    <a:pt x="60" y="345"/>
                  </a:lnTo>
                  <a:lnTo>
                    <a:pt x="61" y="339"/>
                  </a:lnTo>
                  <a:lnTo>
                    <a:pt x="60" y="333"/>
                  </a:lnTo>
                  <a:lnTo>
                    <a:pt x="61" y="328"/>
                  </a:lnTo>
                  <a:lnTo>
                    <a:pt x="62" y="323"/>
                  </a:lnTo>
                  <a:lnTo>
                    <a:pt x="62" y="318"/>
                  </a:lnTo>
                  <a:lnTo>
                    <a:pt x="63" y="312"/>
                  </a:lnTo>
                  <a:lnTo>
                    <a:pt x="63" y="307"/>
                  </a:lnTo>
                  <a:lnTo>
                    <a:pt x="64" y="301"/>
                  </a:lnTo>
                  <a:lnTo>
                    <a:pt x="65" y="296"/>
                  </a:lnTo>
                  <a:lnTo>
                    <a:pt x="66" y="292"/>
                  </a:lnTo>
                  <a:lnTo>
                    <a:pt x="66" y="287"/>
                  </a:lnTo>
                  <a:lnTo>
                    <a:pt x="67" y="282"/>
                  </a:lnTo>
                  <a:lnTo>
                    <a:pt x="69" y="277"/>
                  </a:lnTo>
                  <a:lnTo>
                    <a:pt x="71" y="272"/>
                  </a:lnTo>
                  <a:lnTo>
                    <a:pt x="72" y="267"/>
                  </a:lnTo>
                  <a:lnTo>
                    <a:pt x="72" y="264"/>
                  </a:lnTo>
                  <a:lnTo>
                    <a:pt x="74" y="259"/>
                  </a:lnTo>
                  <a:lnTo>
                    <a:pt x="75" y="253"/>
                  </a:lnTo>
                  <a:lnTo>
                    <a:pt x="78" y="247"/>
                  </a:lnTo>
                  <a:lnTo>
                    <a:pt x="81" y="240"/>
                  </a:lnTo>
                  <a:lnTo>
                    <a:pt x="83" y="233"/>
                  </a:lnTo>
                  <a:lnTo>
                    <a:pt x="86" y="226"/>
                  </a:lnTo>
                  <a:lnTo>
                    <a:pt x="89" y="219"/>
                  </a:lnTo>
                  <a:lnTo>
                    <a:pt x="93" y="212"/>
                  </a:lnTo>
                  <a:lnTo>
                    <a:pt x="96" y="206"/>
                  </a:lnTo>
                  <a:lnTo>
                    <a:pt x="100" y="200"/>
                  </a:lnTo>
                  <a:lnTo>
                    <a:pt x="104" y="194"/>
                  </a:lnTo>
                  <a:lnTo>
                    <a:pt x="108" y="187"/>
                  </a:lnTo>
                  <a:lnTo>
                    <a:pt x="113" y="179"/>
                  </a:lnTo>
                  <a:lnTo>
                    <a:pt x="118" y="173"/>
                  </a:lnTo>
                  <a:lnTo>
                    <a:pt x="122" y="166"/>
                  </a:lnTo>
                  <a:lnTo>
                    <a:pt x="128" y="159"/>
                  </a:lnTo>
                  <a:lnTo>
                    <a:pt x="134" y="153"/>
                  </a:lnTo>
                  <a:lnTo>
                    <a:pt x="139" y="147"/>
                  </a:lnTo>
                  <a:lnTo>
                    <a:pt x="145" y="142"/>
                  </a:lnTo>
                  <a:lnTo>
                    <a:pt x="149" y="137"/>
                  </a:lnTo>
                  <a:lnTo>
                    <a:pt x="155" y="131"/>
                  </a:lnTo>
                  <a:lnTo>
                    <a:pt x="161" y="126"/>
                  </a:lnTo>
                  <a:lnTo>
                    <a:pt x="167" y="120"/>
                  </a:lnTo>
                  <a:lnTo>
                    <a:pt x="174" y="115"/>
                  </a:lnTo>
                  <a:lnTo>
                    <a:pt x="179" y="111"/>
                  </a:lnTo>
                  <a:lnTo>
                    <a:pt x="186" y="106"/>
                  </a:lnTo>
                  <a:lnTo>
                    <a:pt x="192" y="101"/>
                  </a:lnTo>
                  <a:lnTo>
                    <a:pt x="200" y="96"/>
                  </a:lnTo>
                  <a:lnTo>
                    <a:pt x="207" y="92"/>
                  </a:lnTo>
                  <a:lnTo>
                    <a:pt x="214" y="86"/>
                  </a:lnTo>
                  <a:lnTo>
                    <a:pt x="222" y="83"/>
                  </a:lnTo>
                  <a:lnTo>
                    <a:pt x="230" y="79"/>
                  </a:lnTo>
                  <a:lnTo>
                    <a:pt x="239" y="75"/>
                  </a:lnTo>
                  <a:lnTo>
                    <a:pt x="245" y="72"/>
                  </a:lnTo>
                  <a:lnTo>
                    <a:pt x="254" y="68"/>
                  </a:lnTo>
                  <a:lnTo>
                    <a:pt x="262" y="86"/>
                  </a:lnTo>
                  <a:lnTo>
                    <a:pt x="308" y="17"/>
                  </a:lnTo>
                  <a:lnTo>
                    <a:pt x="226" y="0"/>
                  </a:lnTo>
                  <a:lnTo>
                    <a:pt x="233" y="17"/>
                  </a:lnTo>
                  <a:lnTo>
                    <a:pt x="222" y="21"/>
                  </a:lnTo>
                  <a:lnTo>
                    <a:pt x="214" y="24"/>
                  </a:lnTo>
                  <a:lnTo>
                    <a:pt x="204" y="30"/>
                  </a:lnTo>
                  <a:lnTo>
                    <a:pt x="196" y="33"/>
                  </a:lnTo>
                  <a:lnTo>
                    <a:pt x="189" y="37"/>
                  </a:lnTo>
                  <a:lnTo>
                    <a:pt x="181" y="42"/>
                  </a:lnTo>
                  <a:lnTo>
                    <a:pt x="174" y="47"/>
                  </a:lnTo>
                  <a:lnTo>
                    <a:pt x="167" y="51"/>
                  </a:lnTo>
                  <a:lnTo>
                    <a:pt x="161" y="55"/>
                  </a:lnTo>
                  <a:lnTo>
                    <a:pt x="153" y="60"/>
                  </a:lnTo>
                  <a:lnTo>
                    <a:pt x="145" y="66"/>
                  </a:lnTo>
                  <a:lnTo>
                    <a:pt x="138" y="71"/>
                  </a:lnTo>
                  <a:lnTo>
                    <a:pt x="132" y="77"/>
                  </a:lnTo>
                  <a:lnTo>
                    <a:pt x="125" y="82"/>
                  </a:lnTo>
                  <a:lnTo>
                    <a:pt x="118" y="88"/>
                  </a:lnTo>
                  <a:lnTo>
                    <a:pt x="112" y="94"/>
                  </a:lnTo>
                  <a:lnTo>
                    <a:pt x="106" y="100"/>
                  </a:lnTo>
                  <a:lnTo>
                    <a:pt x="101" y="105"/>
                  </a:lnTo>
                  <a:lnTo>
                    <a:pt x="94" y="113"/>
                  </a:lnTo>
                  <a:lnTo>
                    <a:pt x="88" y="119"/>
                  </a:lnTo>
                  <a:lnTo>
                    <a:pt x="82" y="126"/>
                  </a:lnTo>
                  <a:lnTo>
                    <a:pt x="77" y="132"/>
                  </a:lnTo>
                  <a:lnTo>
                    <a:pt x="72" y="138"/>
                  </a:lnTo>
                  <a:lnTo>
                    <a:pt x="68" y="145"/>
                  </a:lnTo>
                  <a:lnTo>
                    <a:pt x="63" y="152"/>
                  </a:lnTo>
                  <a:lnTo>
                    <a:pt x="58" y="158"/>
                  </a:lnTo>
                  <a:lnTo>
                    <a:pt x="53" y="165"/>
                  </a:lnTo>
                  <a:lnTo>
                    <a:pt x="49" y="173"/>
                  </a:lnTo>
                  <a:lnTo>
                    <a:pt x="45" y="180"/>
                  </a:lnTo>
                  <a:lnTo>
                    <a:pt x="41" y="187"/>
                  </a:lnTo>
                  <a:lnTo>
                    <a:pt x="38" y="194"/>
                  </a:lnTo>
                  <a:lnTo>
                    <a:pt x="35" y="199"/>
                  </a:lnTo>
                  <a:lnTo>
                    <a:pt x="31" y="207"/>
                  </a:lnTo>
                  <a:lnTo>
                    <a:pt x="28" y="215"/>
                  </a:lnTo>
                  <a:lnTo>
                    <a:pt x="25" y="222"/>
                  </a:lnTo>
                  <a:lnTo>
                    <a:pt x="23" y="228"/>
                  </a:lnTo>
                  <a:lnTo>
                    <a:pt x="20" y="236"/>
                  </a:lnTo>
                  <a:lnTo>
                    <a:pt x="17" y="244"/>
                  </a:lnTo>
                  <a:lnTo>
                    <a:pt x="15" y="251"/>
                  </a:lnTo>
                  <a:lnTo>
                    <a:pt x="13" y="259"/>
                  </a:lnTo>
                  <a:lnTo>
                    <a:pt x="11" y="267"/>
                  </a:lnTo>
                  <a:lnTo>
                    <a:pt x="9" y="273"/>
                  </a:lnTo>
                  <a:lnTo>
                    <a:pt x="8" y="280"/>
                  </a:lnTo>
                  <a:lnTo>
                    <a:pt x="6" y="284"/>
                  </a:lnTo>
                  <a:lnTo>
                    <a:pt x="5" y="289"/>
                  </a:lnTo>
                  <a:lnTo>
                    <a:pt x="4" y="293"/>
                  </a:lnTo>
                  <a:lnTo>
                    <a:pt x="5" y="296"/>
                  </a:lnTo>
                  <a:lnTo>
                    <a:pt x="4" y="300"/>
                  </a:lnTo>
                  <a:lnTo>
                    <a:pt x="4" y="305"/>
                  </a:lnTo>
                  <a:lnTo>
                    <a:pt x="4" y="309"/>
                  </a:lnTo>
                  <a:lnTo>
                    <a:pt x="3" y="313"/>
                  </a:lnTo>
                  <a:lnTo>
                    <a:pt x="2" y="316"/>
                  </a:lnTo>
                  <a:lnTo>
                    <a:pt x="1" y="321"/>
                  </a:lnTo>
                  <a:lnTo>
                    <a:pt x="1" y="326"/>
                  </a:lnTo>
                  <a:lnTo>
                    <a:pt x="1" y="330"/>
                  </a:lnTo>
                  <a:lnTo>
                    <a:pt x="1" y="335"/>
                  </a:lnTo>
                  <a:lnTo>
                    <a:pt x="0" y="340"/>
                  </a:lnTo>
                  <a:lnTo>
                    <a:pt x="1" y="343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1" y="356"/>
                  </a:lnTo>
                  <a:lnTo>
                    <a:pt x="1" y="359"/>
                  </a:lnTo>
                  <a:lnTo>
                    <a:pt x="2" y="363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761" name="Freeform 30"/>
            <p:cNvSpPr>
              <a:spLocks/>
            </p:cNvSpPr>
            <p:nvPr/>
          </p:nvSpPr>
          <p:spPr bwMode="auto">
            <a:xfrm>
              <a:off x="1678" y="1938"/>
              <a:ext cx="307" cy="366"/>
            </a:xfrm>
            <a:custGeom>
              <a:avLst/>
              <a:gdLst>
                <a:gd name="T0" fmla="*/ 246 w 307"/>
                <a:gd name="T1" fmla="*/ 4 h 366"/>
                <a:gd name="T2" fmla="*/ 246 w 307"/>
                <a:gd name="T3" fmla="*/ 13 h 366"/>
                <a:gd name="T4" fmla="*/ 246 w 307"/>
                <a:gd name="T5" fmla="*/ 25 h 366"/>
                <a:gd name="T6" fmla="*/ 246 w 307"/>
                <a:gd name="T7" fmla="*/ 36 h 366"/>
                <a:gd name="T8" fmla="*/ 245 w 307"/>
                <a:gd name="T9" fmla="*/ 46 h 366"/>
                <a:gd name="T10" fmla="*/ 244 w 307"/>
                <a:gd name="T11" fmla="*/ 57 h 366"/>
                <a:gd name="T12" fmla="*/ 242 w 307"/>
                <a:gd name="T13" fmla="*/ 68 h 366"/>
                <a:gd name="T14" fmla="*/ 241 w 307"/>
                <a:gd name="T15" fmla="*/ 77 h 366"/>
                <a:gd name="T16" fmla="*/ 237 w 307"/>
                <a:gd name="T17" fmla="*/ 87 h 366"/>
                <a:gd name="T18" fmla="*/ 235 w 307"/>
                <a:gd name="T19" fmla="*/ 97 h 366"/>
                <a:gd name="T20" fmla="*/ 233 w 307"/>
                <a:gd name="T21" fmla="*/ 105 h 366"/>
                <a:gd name="T22" fmla="*/ 228 w 307"/>
                <a:gd name="T23" fmla="*/ 117 h 366"/>
                <a:gd name="T24" fmla="*/ 223 w 307"/>
                <a:gd name="T25" fmla="*/ 131 h 366"/>
                <a:gd name="T26" fmla="*/ 217 w 307"/>
                <a:gd name="T27" fmla="*/ 145 h 366"/>
                <a:gd name="T28" fmla="*/ 211 w 307"/>
                <a:gd name="T29" fmla="*/ 158 h 366"/>
                <a:gd name="T30" fmla="*/ 203 w 307"/>
                <a:gd name="T31" fmla="*/ 170 h 366"/>
                <a:gd name="T32" fmla="*/ 194 w 307"/>
                <a:gd name="T33" fmla="*/ 184 h 366"/>
                <a:gd name="T34" fmla="*/ 184 w 307"/>
                <a:gd name="T35" fmla="*/ 198 h 366"/>
                <a:gd name="T36" fmla="*/ 173 w 307"/>
                <a:gd name="T37" fmla="*/ 211 h 366"/>
                <a:gd name="T38" fmla="*/ 162 w 307"/>
                <a:gd name="T39" fmla="*/ 222 h 366"/>
                <a:gd name="T40" fmla="*/ 152 w 307"/>
                <a:gd name="T41" fmla="*/ 233 h 366"/>
                <a:gd name="T42" fmla="*/ 140 w 307"/>
                <a:gd name="T43" fmla="*/ 244 h 366"/>
                <a:gd name="T44" fmla="*/ 127 w 307"/>
                <a:gd name="T45" fmla="*/ 253 h 366"/>
                <a:gd name="T46" fmla="*/ 114 w 307"/>
                <a:gd name="T47" fmla="*/ 263 h 366"/>
                <a:gd name="T48" fmla="*/ 100 w 307"/>
                <a:gd name="T49" fmla="*/ 273 h 366"/>
                <a:gd name="T50" fmla="*/ 85 w 307"/>
                <a:gd name="T51" fmla="*/ 281 h 366"/>
                <a:gd name="T52" fmla="*/ 68 w 307"/>
                <a:gd name="T53" fmla="*/ 289 h 366"/>
                <a:gd name="T54" fmla="*/ 52 w 307"/>
                <a:gd name="T55" fmla="*/ 296 h 366"/>
                <a:gd name="T56" fmla="*/ 0 w 307"/>
                <a:gd name="T57" fmla="*/ 347 h 366"/>
                <a:gd name="T58" fmla="*/ 74 w 307"/>
                <a:gd name="T59" fmla="*/ 348 h 366"/>
                <a:gd name="T60" fmla="*/ 92 w 307"/>
                <a:gd name="T61" fmla="*/ 340 h 366"/>
                <a:gd name="T62" fmla="*/ 110 w 307"/>
                <a:gd name="T63" fmla="*/ 330 h 366"/>
                <a:gd name="T64" fmla="*/ 125 w 307"/>
                <a:gd name="T65" fmla="*/ 323 h 366"/>
                <a:gd name="T66" fmla="*/ 140 w 307"/>
                <a:gd name="T67" fmla="*/ 313 h 366"/>
                <a:gd name="T68" fmla="*/ 153 w 307"/>
                <a:gd name="T69" fmla="*/ 304 h 366"/>
                <a:gd name="T70" fmla="*/ 168 w 307"/>
                <a:gd name="T71" fmla="*/ 292 h 366"/>
                <a:gd name="T72" fmla="*/ 181 w 307"/>
                <a:gd name="T73" fmla="*/ 283 h 366"/>
                <a:gd name="T74" fmla="*/ 194 w 307"/>
                <a:gd name="T75" fmla="*/ 270 h 366"/>
                <a:gd name="T76" fmla="*/ 206 w 307"/>
                <a:gd name="T77" fmla="*/ 258 h 366"/>
                <a:gd name="T78" fmla="*/ 218 w 307"/>
                <a:gd name="T79" fmla="*/ 244 h 366"/>
                <a:gd name="T80" fmla="*/ 229 w 307"/>
                <a:gd name="T81" fmla="*/ 232 h 366"/>
                <a:gd name="T82" fmla="*/ 239 w 307"/>
                <a:gd name="T83" fmla="*/ 219 h 366"/>
                <a:gd name="T84" fmla="*/ 248 w 307"/>
                <a:gd name="T85" fmla="*/ 205 h 366"/>
                <a:gd name="T86" fmla="*/ 258 w 307"/>
                <a:gd name="T87" fmla="*/ 191 h 366"/>
                <a:gd name="T88" fmla="*/ 266 w 307"/>
                <a:gd name="T89" fmla="*/ 177 h 366"/>
                <a:gd name="T90" fmla="*/ 271 w 307"/>
                <a:gd name="T91" fmla="*/ 165 h 366"/>
                <a:gd name="T92" fmla="*/ 279 w 307"/>
                <a:gd name="T93" fmla="*/ 149 h 366"/>
                <a:gd name="T94" fmla="*/ 284 w 307"/>
                <a:gd name="T95" fmla="*/ 135 h 366"/>
                <a:gd name="T96" fmla="*/ 289 w 307"/>
                <a:gd name="T97" fmla="*/ 120 h 366"/>
                <a:gd name="T98" fmla="*/ 294 w 307"/>
                <a:gd name="T99" fmla="*/ 104 h 366"/>
                <a:gd name="T100" fmla="*/ 298 w 307"/>
                <a:gd name="T101" fmla="*/ 91 h 366"/>
                <a:gd name="T102" fmla="*/ 300 w 307"/>
                <a:gd name="T103" fmla="*/ 79 h 366"/>
                <a:gd name="T104" fmla="*/ 302 w 307"/>
                <a:gd name="T105" fmla="*/ 71 h 366"/>
                <a:gd name="T106" fmla="*/ 302 w 307"/>
                <a:gd name="T107" fmla="*/ 64 h 366"/>
                <a:gd name="T108" fmla="*/ 303 w 307"/>
                <a:gd name="T109" fmla="*/ 55 h 366"/>
                <a:gd name="T110" fmla="*/ 304 w 307"/>
                <a:gd name="T111" fmla="*/ 48 h 366"/>
                <a:gd name="T112" fmla="*/ 306 w 307"/>
                <a:gd name="T113" fmla="*/ 38 h 366"/>
                <a:gd name="T114" fmla="*/ 306 w 307"/>
                <a:gd name="T115" fmla="*/ 29 h 366"/>
                <a:gd name="T116" fmla="*/ 306 w 307"/>
                <a:gd name="T117" fmla="*/ 21 h 366"/>
                <a:gd name="T118" fmla="*/ 306 w 307"/>
                <a:gd name="T119" fmla="*/ 12 h 366"/>
                <a:gd name="T120" fmla="*/ 306 w 307"/>
                <a:gd name="T121" fmla="*/ 5 h 36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7"/>
                <a:gd name="T184" fmla="*/ 0 h 366"/>
                <a:gd name="T185" fmla="*/ 307 w 307"/>
                <a:gd name="T186" fmla="*/ 366 h 36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7" h="366">
                  <a:moveTo>
                    <a:pt x="306" y="0"/>
                  </a:moveTo>
                  <a:lnTo>
                    <a:pt x="246" y="4"/>
                  </a:lnTo>
                  <a:lnTo>
                    <a:pt x="245" y="9"/>
                  </a:lnTo>
                  <a:lnTo>
                    <a:pt x="246" y="13"/>
                  </a:lnTo>
                  <a:lnTo>
                    <a:pt x="246" y="19"/>
                  </a:lnTo>
                  <a:lnTo>
                    <a:pt x="246" y="25"/>
                  </a:lnTo>
                  <a:lnTo>
                    <a:pt x="246" y="31"/>
                  </a:lnTo>
                  <a:lnTo>
                    <a:pt x="246" y="36"/>
                  </a:lnTo>
                  <a:lnTo>
                    <a:pt x="245" y="41"/>
                  </a:lnTo>
                  <a:lnTo>
                    <a:pt x="245" y="46"/>
                  </a:lnTo>
                  <a:lnTo>
                    <a:pt x="244" y="52"/>
                  </a:lnTo>
                  <a:lnTo>
                    <a:pt x="244" y="57"/>
                  </a:lnTo>
                  <a:lnTo>
                    <a:pt x="242" y="63"/>
                  </a:lnTo>
                  <a:lnTo>
                    <a:pt x="242" y="68"/>
                  </a:lnTo>
                  <a:lnTo>
                    <a:pt x="241" y="73"/>
                  </a:lnTo>
                  <a:lnTo>
                    <a:pt x="241" y="77"/>
                  </a:lnTo>
                  <a:lnTo>
                    <a:pt x="239" y="82"/>
                  </a:lnTo>
                  <a:lnTo>
                    <a:pt x="237" y="87"/>
                  </a:lnTo>
                  <a:lnTo>
                    <a:pt x="236" y="92"/>
                  </a:lnTo>
                  <a:lnTo>
                    <a:pt x="235" y="97"/>
                  </a:lnTo>
                  <a:lnTo>
                    <a:pt x="234" y="100"/>
                  </a:lnTo>
                  <a:lnTo>
                    <a:pt x="233" y="105"/>
                  </a:lnTo>
                  <a:lnTo>
                    <a:pt x="231" y="110"/>
                  </a:lnTo>
                  <a:lnTo>
                    <a:pt x="228" y="117"/>
                  </a:lnTo>
                  <a:lnTo>
                    <a:pt x="226" y="124"/>
                  </a:lnTo>
                  <a:lnTo>
                    <a:pt x="223" y="131"/>
                  </a:lnTo>
                  <a:lnTo>
                    <a:pt x="221" y="138"/>
                  </a:lnTo>
                  <a:lnTo>
                    <a:pt x="217" y="145"/>
                  </a:lnTo>
                  <a:lnTo>
                    <a:pt x="214" y="152"/>
                  </a:lnTo>
                  <a:lnTo>
                    <a:pt x="211" y="158"/>
                  </a:lnTo>
                  <a:lnTo>
                    <a:pt x="207" y="164"/>
                  </a:lnTo>
                  <a:lnTo>
                    <a:pt x="203" y="170"/>
                  </a:lnTo>
                  <a:lnTo>
                    <a:pt x="198" y="177"/>
                  </a:lnTo>
                  <a:lnTo>
                    <a:pt x="194" y="184"/>
                  </a:lnTo>
                  <a:lnTo>
                    <a:pt x="189" y="191"/>
                  </a:lnTo>
                  <a:lnTo>
                    <a:pt x="184" y="198"/>
                  </a:lnTo>
                  <a:lnTo>
                    <a:pt x="178" y="204"/>
                  </a:lnTo>
                  <a:lnTo>
                    <a:pt x="173" y="211"/>
                  </a:lnTo>
                  <a:lnTo>
                    <a:pt x="167" y="217"/>
                  </a:lnTo>
                  <a:lnTo>
                    <a:pt x="162" y="222"/>
                  </a:lnTo>
                  <a:lnTo>
                    <a:pt x="158" y="227"/>
                  </a:lnTo>
                  <a:lnTo>
                    <a:pt x="152" y="233"/>
                  </a:lnTo>
                  <a:lnTo>
                    <a:pt x="146" y="238"/>
                  </a:lnTo>
                  <a:lnTo>
                    <a:pt x="140" y="244"/>
                  </a:lnTo>
                  <a:lnTo>
                    <a:pt x="133" y="249"/>
                  </a:lnTo>
                  <a:lnTo>
                    <a:pt x="127" y="253"/>
                  </a:lnTo>
                  <a:lnTo>
                    <a:pt x="121" y="258"/>
                  </a:lnTo>
                  <a:lnTo>
                    <a:pt x="114" y="263"/>
                  </a:lnTo>
                  <a:lnTo>
                    <a:pt x="107" y="268"/>
                  </a:lnTo>
                  <a:lnTo>
                    <a:pt x="100" y="273"/>
                  </a:lnTo>
                  <a:lnTo>
                    <a:pt x="92" y="277"/>
                  </a:lnTo>
                  <a:lnTo>
                    <a:pt x="85" y="281"/>
                  </a:lnTo>
                  <a:lnTo>
                    <a:pt x="77" y="285"/>
                  </a:lnTo>
                  <a:lnTo>
                    <a:pt x="68" y="289"/>
                  </a:lnTo>
                  <a:lnTo>
                    <a:pt x="61" y="292"/>
                  </a:lnTo>
                  <a:lnTo>
                    <a:pt x="52" y="296"/>
                  </a:lnTo>
                  <a:lnTo>
                    <a:pt x="45" y="279"/>
                  </a:lnTo>
                  <a:lnTo>
                    <a:pt x="0" y="347"/>
                  </a:lnTo>
                  <a:lnTo>
                    <a:pt x="81" y="365"/>
                  </a:lnTo>
                  <a:lnTo>
                    <a:pt x="74" y="348"/>
                  </a:lnTo>
                  <a:lnTo>
                    <a:pt x="84" y="343"/>
                  </a:lnTo>
                  <a:lnTo>
                    <a:pt x="92" y="340"/>
                  </a:lnTo>
                  <a:lnTo>
                    <a:pt x="102" y="335"/>
                  </a:lnTo>
                  <a:lnTo>
                    <a:pt x="110" y="330"/>
                  </a:lnTo>
                  <a:lnTo>
                    <a:pt x="117" y="327"/>
                  </a:lnTo>
                  <a:lnTo>
                    <a:pt x="125" y="323"/>
                  </a:lnTo>
                  <a:lnTo>
                    <a:pt x="133" y="317"/>
                  </a:lnTo>
                  <a:lnTo>
                    <a:pt x="140" y="313"/>
                  </a:lnTo>
                  <a:lnTo>
                    <a:pt x="145" y="309"/>
                  </a:lnTo>
                  <a:lnTo>
                    <a:pt x="153" y="304"/>
                  </a:lnTo>
                  <a:lnTo>
                    <a:pt x="161" y="297"/>
                  </a:lnTo>
                  <a:lnTo>
                    <a:pt x="168" y="292"/>
                  </a:lnTo>
                  <a:lnTo>
                    <a:pt x="175" y="288"/>
                  </a:lnTo>
                  <a:lnTo>
                    <a:pt x="181" y="283"/>
                  </a:lnTo>
                  <a:lnTo>
                    <a:pt x="188" y="276"/>
                  </a:lnTo>
                  <a:lnTo>
                    <a:pt x="194" y="270"/>
                  </a:lnTo>
                  <a:lnTo>
                    <a:pt x="201" y="264"/>
                  </a:lnTo>
                  <a:lnTo>
                    <a:pt x="206" y="258"/>
                  </a:lnTo>
                  <a:lnTo>
                    <a:pt x="212" y="251"/>
                  </a:lnTo>
                  <a:lnTo>
                    <a:pt x="218" y="244"/>
                  </a:lnTo>
                  <a:lnTo>
                    <a:pt x="224" y="238"/>
                  </a:lnTo>
                  <a:lnTo>
                    <a:pt x="229" y="232"/>
                  </a:lnTo>
                  <a:lnTo>
                    <a:pt x="234" y="226"/>
                  </a:lnTo>
                  <a:lnTo>
                    <a:pt x="239" y="219"/>
                  </a:lnTo>
                  <a:lnTo>
                    <a:pt x="243" y="213"/>
                  </a:lnTo>
                  <a:lnTo>
                    <a:pt x="248" y="205"/>
                  </a:lnTo>
                  <a:lnTo>
                    <a:pt x="253" y="199"/>
                  </a:lnTo>
                  <a:lnTo>
                    <a:pt x="258" y="191"/>
                  </a:lnTo>
                  <a:lnTo>
                    <a:pt x="261" y="184"/>
                  </a:lnTo>
                  <a:lnTo>
                    <a:pt x="266" y="177"/>
                  </a:lnTo>
                  <a:lnTo>
                    <a:pt x="268" y="171"/>
                  </a:lnTo>
                  <a:lnTo>
                    <a:pt x="271" y="165"/>
                  </a:lnTo>
                  <a:lnTo>
                    <a:pt x="275" y="157"/>
                  </a:lnTo>
                  <a:lnTo>
                    <a:pt x="279" y="149"/>
                  </a:lnTo>
                  <a:lnTo>
                    <a:pt x="281" y="142"/>
                  </a:lnTo>
                  <a:lnTo>
                    <a:pt x="284" y="135"/>
                  </a:lnTo>
                  <a:lnTo>
                    <a:pt x="286" y="128"/>
                  </a:lnTo>
                  <a:lnTo>
                    <a:pt x="289" y="120"/>
                  </a:lnTo>
                  <a:lnTo>
                    <a:pt x="291" y="112"/>
                  </a:lnTo>
                  <a:lnTo>
                    <a:pt x="294" y="104"/>
                  </a:lnTo>
                  <a:lnTo>
                    <a:pt x="296" y="97"/>
                  </a:lnTo>
                  <a:lnTo>
                    <a:pt x="298" y="91"/>
                  </a:lnTo>
                  <a:lnTo>
                    <a:pt x="299" y="84"/>
                  </a:lnTo>
                  <a:lnTo>
                    <a:pt x="300" y="79"/>
                  </a:lnTo>
                  <a:lnTo>
                    <a:pt x="302" y="75"/>
                  </a:lnTo>
                  <a:lnTo>
                    <a:pt x="302" y="71"/>
                  </a:lnTo>
                  <a:lnTo>
                    <a:pt x="302" y="68"/>
                  </a:lnTo>
                  <a:lnTo>
                    <a:pt x="302" y="64"/>
                  </a:lnTo>
                  <a:lnTo>
                    <a:pt x="303" y="59"/>
                  </a:lnTo>
                  <a:lnTo>
                    <a:pt x="303" y="55"/>
                  </a:lnTo>
                  <a:lnTo>
                    <a:pt x="304" y="51"/>
                  </a:lnTo>
                  <a:lnTo>
                    <a:pt x="304" y="48"/>
                  </a:lnTo>
                  <a:lnTo>
                    <a:pt x="305" y="43"/>
                  </a:lnTo>
                  <a:lnTo>
                    <a:pt x="306" y="38"/>
                  </a:lnTo>
                  <a:lnTo>
                    <a:pt x="306" y="34"/>
                  </a:lnTo>
                  <a:lnTo>
                    <a:pt x="306" y="29"/>
                  </a:lnTo>
                  <a:lnTo>
                    <a:pt x="306" y="24"/>
                  </a:lnTo>
                  <a:lnTo>
                    <a:pt x="306" y="21"/>
                  </a:lnTo>
                  <a:lnTo>
                    <a:pt x="306" y="17"/>
                  </a:lnTo>
                  <a:lnTo>
                    <a:pt x="306" y="12"/>
                  </a:lnTo>
                  <a:lnTo>
                    <a:pt x="306" y="8"/>
                  </a:lnTo>
                  <a:lnTo>
                    <a:pt x="306" y="5"/>
                  </a:lnTo>
                  <a:lnTo>
                    <a:pt x="306" y="0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762" name="Line 31"/>
            <p:cNvSpPr>
              <a:spLocks noChangeShapeType="1"/>
            </p:cNvSpPr>
            <p:nvPr/>
          </p:nvSpPr>
          <p:spPr bwMode="auto">
            <a:xfrm>
              <a:off x="1554" y="1661"/>
              <a:ext cx="124" cy="6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763" name="Line 32"/>
            <p:cNvSpPr>
              <a:spLocks noChangeShapeType="1"/>
            </p:cNvSpPr>
            <p:nvPr/>
          </p:nvSpPr>
          <p:spPr bwMode="auto">
            <a:xfrm flipH="1">
              <a:off x="1253" y="1910"/>
              <a:ext cx="684" cy="1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764" name="Rectangle 33"/>
            <p:cNvSpPr>
              <a:spLocks noChangeArrowheads="1"/>
            </p:cNvSpPr>
            <p:nvPr/>
          </p:nvSpPr>
          <p:spPr bwMode="auto">
            <a:xfrm rot="20940000">
              <a:off x="1648" y="1987"/>
              <a:ext cx="22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Do</a:t>
              </a:r>
            </a:p>
          </p:txBody>
        </p:sp>
        <p:sp>
          <p:nvSpPr>
            <p:cNvPr id="25765" name="Rectangle 34"/>
            <p:cNvSpPr>
              <a:spLocks noChangeArrowheads="1"/>
            </p:cNvSpPr>
            <p:nvPr/>
          </p:nvSpPr>
          <p:spPr bwMode="auto">
            <a:xfrm rot="20940000">
              <a:off x="1359" y="2020"/>
              <a:ext cx="33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Study</a:t>
              </a:r>
            </a:p>
          </p:txBody>
        </p:sp>
        <p:sp>
          <p:nvSpPr>
            <p:cNvPr id="25766" name="Rectangle 35"/>
            <p:cNvSpPr>
              <a:spLocks noChangeArrowheads="1"/>
            </p:cNvSpPr>
            <p:nvPr/>
          </p:nvSpPr>
          <p:spPr bwMode="auto">
            <a:xfrm rot="20940000">
              <a:off x="1619" y="1760"/>
              <a:ext cx="28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Plan</a:t>
              </a:r>
            </a:p>
          </p:txBody>
        </p:sp>
        <p:sp>
          <p:nvSpPr>
            <p:cNvPr id="25767" name="Rectangle 36"/>
            <p:cNvSpPr>
              <a:spLocks noChangeArrowheads="1"/>
            </p:cNvSpPr>
            <p:nvPr/>
          </p:nvSpPr>
          <p:spPr bwMode="auto">
            <a:xfrm rot="20940000">
              <a:off x="1367" y="1822"/>
              <a:ext cx="25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Act</a:t>
              </a:r>
            </a:p>
          </p:txBody>
        </p:sp>
        <p:sp>
          <p:nvSpPr>
            <p:cNvPr id="25768" name="Oval 37"/>
            <p:cNvSpPr>
              <a:spLocks noChangeArrowheads="1"/>
            </p:cNvSpPr>
            <p:nvPr/>
          </p:nvSpPr>
          <p:spPr bwMode="auto">
            <a:xfrm rot="-660000">
              <a:off x="964" y="2300"/>
              <a:ext cx="668" cy="62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rgbClr val="EAEAEA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sv-SE" altLang="sv-SE">
                <a:latin typeface="Times New Roman" panose="02020603050405020304" pitchFamily="18" charset="0"/>
              </a:endParaRPr>
            </a:p>
          </p:txBody>
        </p:sp>
        <p:sp>
          <p:nvSpPr>
            <p:cNvPr id="25769" name="Freeform 38"/>
            <p:cNvSpPr>
              <a:spLocks/>
            </p:cNvSpPr>
            <p:nvPr/>
          </p:nvSpPr>
          <p:spPr bwMode="auto">
            <a:xfrm>
              <a:off x="930" y="2667"/>
              <a:ext cx="376" cy="280"/>
            </a:xfrm>
            <a:custGeom>
              <a:avLst/>
              <a:gdLst>
                <a:gd name="T0" fmla="*/ 375 w 376"/>
                <a:gd name="T1" fmla="*/ 276 h 280"/>
                <a:gd name="T2" fmla="*/ 368 w 376"/>
                <a:gd name="T3" fmla="*/ 219 h 280"/>
                <a:gd name="T4" fmla="*/ 358 w 376"/>
                <a:gd name="T5" fmla="*/ 221 h 280"/>
                <a:gd name="T6" fmla="*/ 346 w 376"/>
                <a:gd name="T7" fmla="*/ 221 h 280"/>
                <a:gd name="T8" fmla="*/ 335 w 376"/>
                <a:gd name="T9" fmla="*/ 221 h 280"/>
                <a:gd name="T10" fmla="*/ 323 w 376"/>
                <a:gd name="T11" fmla="*/ 221 h 280"/>
                <a:gd name="T12" fmla="*/ 312 w 376"/>
                <a:gd name="T13" fmla="*/ 220 h 280"/>
                <a:gd name="T14" fmla="*/ 301 w 376"/>
                <a:gd name="T15" fmla="*/ 220 h 280"/>
                <a:gd name="T16" fmla="*/ 292 w 376"/>
                <a:gd name="T17" fmla="*/ 218 h 280"/>
                <a:gd name="T18" fmla="*/ 282 w 376"/>
                <a:gd name="T19" fmla="*/ 216 h 280"/>
                <a:gd name="T20" fmla="*/ 271 w 376"/>
                <a:gd name="T21" fmla="*/ 214 h 280"/>
                <a:gd name="T22" fmla="*/ 263 w 376"/>
                <a:gd name="T23" fmla="*/ 212 h 280"/>
                <a:gd name="T24" fmla="*/ 250 w 376"/>
                <a:gd name="T25" fmla="*/ 209 h 280"/>
                <a:gd name="T26" fmla="*/ 237 w 376"/>
                <a:gd name="T27" fmla="*/ 205 h 280"/>
                <a:gd name="T28" fmla="*/ 221 w 376"/>
                <a:gd name="T29" fmla="*/ 199 h 280"/>
                <a:gd name="T30" fmla="*/ 209 w 376"/>
                <a:gd name="T31" fmla="*/ 193 h 280"/>
                <a:gd name="T32" fmla="*/ 197 w 376"/>
                <a:gd name="T33" fmla="*/ 187 h 280"/>
                <a:gd name="T34" fmla="*/ 182 w 376"/>
                <a:gd name="T35" fmla="*/ 179 h 280"/>
                <a:gd name="T36" fmla="*/ 169 w 376"/>
                <a:gd name="T37" fmla="*/ 169 h 280"/>
                <a:gd name="T38" fmla="*/ 155 w 376"/>
                <a:gd name="T39" fmla="*/ 160 h 280"/>
                <a:gd name="T40" fmla="*/ 144 w 376"/>
                <a:gd name="T41" fmla="*/ 150 h 280"/>
                <a:gd name="T42" fmla="*/ 132 w 376"/>
                <a:gd name="T43" fmla="*/ 140 h 280"/>
                <a:gd name="T44" fmla="*/ 123 w 376"/>
                <a:gd name="T45" fmla="*/ 129 h 280"/>
                <a:gd name="T46" fmla="*/ 114 w 376"/>
                <a:gd name="T47" fmla="*/ 119 h 280"/>
                <a:gd name="T48" fmla="*/ 103 w 376"/>
                <a:gd name="T49" fmla="*/ 106 h 280"/>
                <a:gd name="T50" fmla="*/ 94 w 376"/>
                <a:gd name="T51" fmla="*/ 93 h 280"/>
                <a:gd name="T52" fmla="*/ 86 w 376"/>
                <a:gd name="T53" fmla="*/ 79 h 280"/>
                <a:gd name="T54" fmla="*/ 78 w 376"/>
                <a:gd name="T55" fmla="*/ 63 h 280"/>
                <a:gd name="T56" fmla="*/ 71 w 376"/>
                <a:gd name="T57" fmla="*/ 48 h 280"/>
                <a:gd name="T58" fmla="*/ 22 w 376"/>
                <a:gd name="T59" fmla="*/ 0 h 280"/>
                <a:gd name="T60" fmla="*/ 17 w 376"/>
                <a:gd name="T61" fmla="*/ 71 h 280"/>
                <a:gd name="T62" fmla="*/ 25 w 376"/>
                <a:gd name="T63" fmla="*/ 89 h 280"/>
                <a:gd name="T64" fmla="*/ 34 w 376"/>
                <a:gd name="T65" fmla="*/ 105 h 280"/>
                <a:gd name="T66" fmla="*/ 42 w 376"/>
                <a:gd name="T67" fmla="*/ 119 h 280"/>
                <a:gd name="T68" fmla="*/ 50 w 376"/>
                <a:gd name="T69" fmla="*/ 133 h 280"/>
                <a:gd name="T70" fmla="*/ 59 w 376"/>
                <a:gd name="T71" fmla="*/ 145 h 280"/>
                <a:gd name="T72" fmla="*/ 70 w 376"/>
                <a:gd name="T73" fmla="*/ 159 h 280"/>
                <a:gd name="T74" fmla="*/ 80 w 376"/>
                <a:gd name="T75" fmla="*/ 171 h 280"/>
                <a:gd name="T76" fmla="*/ 93 w 376"/>
                <a:gd name="T77" fmla="*/ 183 h 280"/>
                <a:gd name="T78" fmla="*/ 104 w 376"/>
                <a:gd name="T79" fmla="*/ 194 h 280"/>
                <a:gd name="T80" fmla="*/ 118 w 376"/>
                <a:gd name="T81" fmla="*/ 205 h 280"/>
                <a:gd name="T82" fmla="*/ 130 w 376"/>
                <a:gd name="T83" fmla="*/ 215 h 280"/>
                <a:gd name="T84" fmla="*/ 144 w 376"/>
                <a:gd name="T85" fmla="*/ 223 h 280"/>
                <a:gd name="T86" fmla="*/ 157 w 376"/>
                <a:gd name="T87" fmla="*/ 232 h 280"/>
                <a:gd name="T88" fmla="*/ 172 w 376"/>
                <a:gd name="T89" fmla="*/ 240 h 280"/>
                <a:gd name="T90" fmla="*/ 186 w 376"/>
                <a:gd name="T91" fmla="*/ 247 h 280"/>
                <a:gd name="T92" fmla="*/ 199 w 376"/>
                <a:gd name="T93" fmla="*/ 252 h 280"/>
                <a:gd name="T94" fmla="*/ 215 w 376"/>
                <a:gd name="T95" fmla="*/ 258 h 280"/>
                <a:gd name="T96" fmla="*/ 230 w 376"/>
                <a:gd name="T97" fmla="*/ 262 h 280"/>
                <a:gd name="T98" fmla="*/ 245 w 376"/>
                <a:gd name="T99" fmla="*/ 266 h 280"/>
                <a:gd name="T100" fmla="*/ 260 w 376"/>
                <a:gd name="T101" fmla="*/ 270 h 280"/>
                <a:gd name="T102" fmla="*/ 275 w 376"/>
                <a:gd name="T103" fmla="*/ 273 h 280"/>
                <a:gd name="T104" fmla="*/ 286 w 376"/>
                <a:gd name="T105" fmla="*/ 275 h 280"/>
                <a:gd name="T106" fmla="*/ 295 w 376"/>
                <a:gd name="T107" fmla="*/ 277 h 280"/>
                <a:gd name="T108" fmla="*/ 302 w 376"/>
                <a:gd name="T109" fmla="*/ 277 h 280"/>
                <a:gd name="T110" fmla="*/ 312 w 376"/>
                <a:gd name="T111" fmla="*/ 277 h 280"/>
                <a:gd name="T112" fmla="*/ 320 w 376"/>
                <a:gd name="T113" fmla="*/ 278 h 280"/>
                <a:gd name="T114" fmla="*/ 329 w 376"/>
                <a:gd name="T115" fmla="*/ 278 h 280"/>
                <a:gd name="T116" fmla="*/ 339 w 376"/>
                <a:gd name="T117" fmla="*/ 279 h 280"/>
                <a:gd name="T118" fmla="*/ 347 w 376"/>
                <a:gd name="T119" fmla="*/ 278 h 280"/>
                <a:gd name="T120" fmla="*/ 356 w 376"/>
                <a:gd name="T121" fmla="*/ 278 h 280"/>
                <a:gd name="T122" fmla="*/ 364 w 376"/>
                <a:gd name="T123" fmla="*/ 278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6"/>
                <a:gd name="T187" fmla="*/ 0 h 280"/>
                <a:gd name="T188" fmla="*/ 376 w 376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6" h="280">
                  <a:moveTo>
                    <a:pt x="368" y="277"/>
                  </a:moveTo>
                  <a:lnTo>
                    <a:pt x="375" y="276"/>
                  </a:lnTo>
                  <a:lnTo>
                    <a:pt x="374" y="219"/>
                  </a:lnTo>
                  <a:lnTo>
                    <a:pt x="368" y="219"/>
                  </a:lnTo>
                  <a:lnTo>
                    <a:pt x="363" y="221"/>
                  </a:lnTo>
                  <a:lnTo>
                    <a:pt x="358" y="221"/>
                  </a:lnTo>
                  <a:lnTo>
                    <a:pt x="351" y="221"/>
                  </a:lnTo>
                  <a:lnTo>
                    <a:pt x="346" y="221"/>
                  </a:lnTo>
                  <a:lnTo>
                    <a:pt x="340" y="222"/>
                  </a:lnTo>
                  <a:lnTo>
                    <a:pt x="335" y="221"/>
                  </a:lnTo>
                  <a:lnTo>
                    <a:pt x="329" y="221"/>
                  </a:lnTo>
                  <a:lnTo>
                    <a:pt x="323" y="221"/>
                  </a:lnTo>
                  <a:lnTo>
                    <a:pt x="318" y="221"/>
                  </a:lnTo>
                  <a:lnTo>
                    <a:pt x="312" y="220"/>
                  </a:lnTo>
                  <a:lnTo>
                    <a:pt x="306" y="220"/>
                  </a:lnTo>
                  <a:lnTo>
                    <a:pt x="301" y="220"/>
                  </a:lnTo>
                  <a:lnTo>
                    <a:pt x="296" y="219"/>
                  </a:lnTo>
                  <a:lnTo>
                    <a:pt x="292" y="218"/>
                  </a:lnTo>
                  <a:lnTo>
                    <a:pt x="287" y="217"/>
                  </a:lnTo>
                  <a:lnTo>
                    <a:pt x="282" y="216"/>
                  </a:lnTo>
                  <a:lnTo>
                    <a:pt x="276" y="215"/>
                  </a:lnTo>
                  <a:lnTo>
                    <a:pt x="271" y="214"/>
                  </a:lnTo>
                  <a:lnTo>
                    <a:pt x="267" y="214"/>
                  </a:lnTo>
                  <a:lnTo>
                    <a:pt x="263" y="212"/>
                  </a:lnTo>
                  <a:lnTo>
                    <a:pt x="257" y="210"/>
                  </a:lnTo>
                  <a:lnTo>
                    <a:pt x="250" y="209"/>
                  </a:lnTo>
                  <a:lnTo>
                    <a:pt x="243" y="207"/>
                  </a:lnTo>
                  <a:lnTo>
                    <a:pt x="237" y="205"/>
                  </a:lnTo>
                  <a:lnTo>
                    <a:pt x="229" y="201"/>
                  </a:lnTo>
                  <a:lnTo>
                    <a:pt x="221" y="199"/>
                  </a:lnTo>
                  <a:lnTo>
                    <a:pt x="214" y="196"/>
                  </a:lnTo>
                  <a:lnTo>
                    <a:pt x="209" y="193"/>
                  </a:lnTo>
                  <a:lnTo>
                    <a:pt x="203" y="189"/>
                  </a:lnTo>
                  <a:lnTo>
                    <a:pt x="197" y="187"/>
                  </a:lnTo>
                  <a:lnTo>
                    <a:pt x="189" y="182"/>
                  </a:lnTo>
                  <a:lnTo>
                    <a:pt x="182" y="179"/>
                  </a:lnTo>
                  <a:lnTo>
                    <a:pt x="175" y="174"/>
                  </a:lnTo>
                  <a:lnTo>
                    <a:pt x="169" y="169"/>
                  </a:lnTo>
                  <a:lnTo>
                    <a:pt x="161" y="165"/>
                  </a:lnTo>
                  <a:lnTo>
                    <a:pt x="155" y="160"/>
                  </a:lnTo>
                  <a:lnTo>
                    <a:pt x="149" y="155"/>
                  </a:lnTo>
                  <a:lnTo>
                    <a:pt x="144" y="150"/>
                  </a:lnTo>
                  <a:lnTo>
                    <a:pt x="139" y="145"/>
                  </a:lnTo>
                  <a:lnTo>
                    <a:pt x="132" y="140"/>
                  </a:lnTo>
                  <a:lnTo>
                    <a:pt x="128" y="135"/>
                  </a:lnTo>
                  <a:lnTo>
                    <a:pt x="123" y="129"/>
                  </a:lnTo>
                  <a:lnTo>
                    <a:pt x="118" y="124"/>
                  </a:lnTo>
                  <a:lnTo>
                    <a:pt x="114" y="119"/>
                  </a:lnTo>
                  <a:lnTo>
                    <a:pt x="109" y="112"/>
                  </a:lnTo>
                  <a:lnTo>
                    <a:pt x="103" y="106"/>
                  </a:lnTo>
                  <a:lnTo>
                    <a:pt x="99" y="99"/>
                  </a:lnTo>
                  <a:lnTo>
                    <a:pt x="94" y="93"/>
                  </a:lnTo>
                  <a:lnTo>
                    <a:pt x="90" y="86"/>
                  </a:lnTo>
                  <a:lnTo>
                    <a:pt x="86" y="79"/>
                  </a:lnTo>
                  <a:lnTo>
                    <a:pt x="82" y="72"/>
                  </a:lnTo>
                  <a:lnTo>
                    <a:pt x="78" y="63"/>
                  </a:lnTo>
                  <a:lnTo>
                    <a:pt x="75" y="57"/>
                  </a:lnTo>
                  <a:lnTo>
                    <a:pt x="71" y="48"/>
                  </a:lnTo>
                  <a:lnTo>
                    <a:pt x="90" y="40"/>
                  </a:lnTo>
                  <a:lnTo>
                    <a:pt x="22" y="0"/>
                  </a:lnTo>
                  <a:lnTo>
                    <a:pt x="0" y="78"/>
                  </a:lnTo>
                  <a:lnTo>
                    <a:pt x="17" y="71"/>
                  </a:lnTo>
                  <a:lnTo>
                    <a:pt x="21" y="81"/>
                  </a:lnTo>
                  <a:lnTo>
                    <a:pt x="25" y="89"/>
                  </a:lnTo>
                  <a:lnTo>
                    <a:pt x="29" y="97"/>
                  </a:lnTo>
                  <a:lnTo>
                    <a:pt x="34" y="105"/>
                  </a:lnTo>
                  <a:lnTo>
                    <a:pt x="37" y="112"/>
                  </a:lnTo>
                  <a:lnTo>
                    <a:pt x="42" y="119"/>
                  </a:lnTo>
                  <a:lnTo>
                    <a:pt x="46" y="126"/>
                  </a:lnTo>
                  <a:lnTo>
                    <a:pt x="50" y="133"/>
                  </a:lnTo>
                  <a:lnTo>
                    <a:pt x="55" y="139"/>
                  </a:lnTo>
                  <a:lnTo>
                    <a:pt x="59" y="145"/>
                  </a:lnTo>
                  <a:lnTo>
                    <a:pt x="65" y="153"/>
                  </a:lnTo>
                  <a:lnTo>
                    <a:pt x="70" y="159"/>
                  </a:lnTo>
                  <a:lnTo>
                    <a:pt x="76" y="165"/>
                  </a:lnTo>
                  <a:lnTo>
                    <a:pt x="80" y="171"/>
                  </a:lnTo>
                  <a:lnTo>
                    <a:pt x="87" y="177"/>
                  </a:lnTo>
                  <a:lnTo>
                    <a:pt x="93" y="183"/>
                  </a:lnTo>
                  <a:lnTo>
                    <a:pt x="98" y="188"/>
                  </a:lnTo>
                  <a:lnTo>
                    <a:pt x="104" y="194"/>
                  </a:lnTo>
                  <a:lnTo>
                    <a:pt x="112" y="199"/>
                  </a:lnTo>
                  <a:lnTo>
                    <a:pt x="118" y="205"/>
                  </a:lnTo>
                  <a:lnTo>
                    <a:pt x="125" y="210"/>
                  </a:lnTo>
                  <a:lnTo>
                    <a:pt x="130" y="215"/>
                  </a:lnTo>
                  <a:lnTo>
                    <a:pt x="136" y="219"/>
                  </a:lnTo>
                  <a:lnTo>
                    <a:pt x="144" y="223"/>
                  </a:lnTo>
                  <a:lnTo>
                    <a:pt x="150" y="227"/>
                  </a:lnTo>
                  <a:lnTo>
                    <a:pt x="157" y="232"/>
                  </a:lnTo>
                  <a:lnTo>
                    <a:pt x="164" y="236"/>
                  </a:lnTo>
                  <a:lnTo>
                    <a:pt x="172" y="240"/>
                  </a:lnTo>
                  <a:lnTo>
                    <a:pt x="179" y="243"/>
                  </a:lnTo>
                  <a:lnTo>
                    <a:pt x="186" y="247"/>
                  </a:lnTo>
                  <a:lnTo>
                    <a:pt x="193" y="249"/>
                  </a:lnTo>
                  <a:lnTo>
                    <a:pt x="199" y="252"/>
                  </a:lnTo>
                  <a:lnTo>
                    <a:pt x="207" y="255"/>
                  </a:lnTo>
                  <a:lnTo>
                    <a:pt x="215" y="258"/>
                  </a:lnTo>
                  <a:lnTo>
                    <a:pt x="221" y="260"/>
                  </a:lnTo>
                  <a:lnTo>
                    <a:pt x="230" y="262"/>
                  </a:lnTo>
                  <a:lnTo>
                    <a:pt x="237" y="264"/>
                  </a:lnTo>
                  <a:lnTo>
                    <a:pt x="245" y="266"/>
                  </a:lnTo>
                  <a:lnTo>
                    <a:pt x="253" y="268"/>
                  </a:lnTo>
                  <a:lnTo>
                    <a:pt x="260" y="270"/>
                  </a:lnTo>
                  <a:lnTo>
                    <a:pt x="268" y="272"/>
                  </a:lnTo>
                  <a:lnTo>
                    <a:pt x="275" y="273"/>
                  </a:lnTo>
                  <a:lnTo>
                    <a:pt x="282" y="275"/>
                  </a:lnTo>
                  <a:lnTo>
                    <a:pt x="286" y="275"/>
                  </a:lnTo>
                  <a:lnTo>
                    <a:pt x="291" y="276"/>
                  </a:lnTo>
                  <a:lnTo>
                    <a:pt x="295" y="277"/>
                  </a:lnTo>
                  <a:lnTo>
                    <a:pt x="298" y="276"/>
                  </a:lnTo>
                  <a:lnTo>
                    <a:pt x="302" y="277"/>
                  </a:lnTo>
                  <a:lnTo>
                    <a:pt x="307" y="277"/>
                  </a:lnTo>
                  <a:lnTo>
                    <a:pt x="312" y="277"/>
                  </a:lnTo>
                  <a:lnTo>
                    <a:pt x="316" y="277"/>
                  </a:lnTo>
                  <a:lnTo>
                    <a:pt x="320" y="278"/>
                  </a:lnTo>
                  <a:lnTo>
                    <a:pt x="325" y="278"/>
                  </a:lnTo>
                  <a:lnTo>
                    <a:pt x="329" y="278"/>
                  </a:lnTo>
                  <a:lnTo>
                    <a:pt x="334" y="278"/>
                  </a:lnTo>
                  <a:lnTo>
                    <a:pt x="339" y="279"/>
                  </a:lnTo>
                  <a:lnTo>
                    <a:pt x="343" y="279"/>
                  </a:lnTo>
                  <a:lnTo>
                    <a:pt x="347" y="278"/>
                  </a:lnTo>
                  <a:lnTo>
                    <a:pt x="352" y="279"/>
                  </a:lnTo>
                  <a:lnTo>
                    <a:pt x="356" y="278"/>
                  </a:lnTo>
                  <a:lnTo>
                    <a:pt x="361" y="278"/>
                  </a:lnTo>
                  <a:lnTo>
                    <a:pt x="364" y="278"/>
                  </a:lnTo>
                  <a:lnTo>
                    <a:pt x="368" y="277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770" name="Freeform 39"/>
            <p:cNvSpPr>
              <a:spLocks/>
            </p:cNvSpPr>
            <p:nvPr/>
          </p:nvSpPr>
          <p:spPr bwMode="auto">
            <a:xfrm>
              <a:off x="1249" y="2256"/>
              <a:ext cx="378" cy="280"/>
            </a:xfrm>
            <a:custGeom>
              <a:avLst/>
              <a:gdLst>
                <a:gd name="T0" fmla="*/ 0 w 378"/>
                <a:gd name="T1" fmla="*/ 3 h 280"/>
                <a:gd name="T2" fmla="*/ 7 w 378"/>
                <a:gd name="T3" fmla="*/ 59 h 280"/>
                <a:gd name="T4" fmla="*/ 17 w 378"/>
                <a:gd name="T5" fmla="*/ 58 h 280"/>
                <a:gd name="T6" fmla="*/ 30 w 378"/>
                <a:gd name="T7" fmla="*/ 57 h 280"/>
                <a:gd name="T8" fmla="*/ 39 w 378"/>
                <a:gd name="T9" fmla="*/ 57 h 280"/>
                <a:gd name="T10" fmla="*/ 52 w 378"/>
                <a:gd name="T11" fmla="*/ 57 h 280"/>
                <a:gd name="T12" fmla="*/ 63 w 378"/>
                <a:gd name="T13" fmla="*/ 58 h 280"/>
                <a:gd name="T14" fmla="*/ 74 w 378"/>
                <a:gd name="T15" fmla="*/ 59 h 280"/>
                <a:gd name="T16" fmla="*/ 82 w 378"/>
                <a:gd name="T17" fmla="*/ 61 h 280"/>
                <a:gd name="T18" fmla="*/ 94 w 378"/>
                <a:gd name="T19" fmla="*/ 62 h 280"/>
                <a:gd name="T20" fmla="*/ 104 w 378"/>
                <a:gd name="T21" fmla="*/ 65 h 280"/>
                <a:gd name="T22" fmla="*/ 113 w 378"/>
                <a:gd name="T23" fmla="*/ 66 h 280"/>
                <a:gd name="T24" fmla="*/ 124 w 378"/>
                <a:gd name="T25" fmla="*/ 70 h 280"/>
                <a:gd name="T26" fmla="*/ 139 w 378"/>
                <a:gd name="T27" fmla="*/ 73 h 280"/>
                <a:gd name="T28" fmla="*/ 153 w 378"/>
                <a:gd name="T29" fmla="*/ 79 h 280"/>
                <a:gd name="T30" fmla="*/ 165 w 378"/>
                <a:gd name="T31" fmla="*/ 85 h 280"/>
                <a:gd name="T32" fmla="*/ 179 w 378"/>
                <a:gd name="T33" fmla="*/ 91 h 280"/>
                <a:gd name="T34" fmla="*/ 193 w 378"/>
                <a:gd name="T35" fmla="*/ 99 h 280"/>
                <a:gd name="T36" fmla="*/ 207 w 378"/>
                <a:gd name="T37" fmla="*/ 109 h 280"/>
                <a:gd name="T38" fmla="*/ 220 w 378"/>
                <a:gd name="T39" fmla="*/ 118 h 280"/>
                <a:gd name="T40" fmla="*/ 231 w 378"/>
                <a:gd name="T41" fmla="*/ 128 h 280"/>
                <a:gd name="T42" fmla="*/ 242 w 378"/>
                <a:gd name="T43" fmla="*/ 138 h 280"/>
                <a:gd name="T44" fmla="*/ 252 w 378"/>
                <a:gd name="T45" fmla="*/ 149 h 280"/>
                <a:gd name="T46" fmla="*/ 262 w 378"/>
                <a:gd name="T47" fmla="*/ 159 h 280"/>
                <a:gd name="T48" fmla="*/ 272 w 378"/>
                <a:gd name="T49" fmla="*/ 172 h 280"/>
                <a:gd name="T50" fmla="*/ 281 w 378"/>
                <a:gd name="T51" fmla="*/ 186 h 280"/>
                <a:gd name="T52" fmla="*/ 289 w 378"/>
                <a:gd name="T53" fmla="*/ 200 h 280"/>
                <a:gd name="T54" fmla="*/ 298 w 378"/>
                <a:gd name="T55" fmla="*/ 215 h 280"/>
                <a:gd name="T56" fmla="*/ 304 w 378"/>
                <a:gd name="T57" fmla="*/ 230 h 280"/>
                <a:gd name="T58" fmla="*/ 354 w 378"/>
                <a:gd name="T59" fmla="*/ 279 h 280"/>
                <a:gd name="T60" fmla="*/ 359 w 378"/>
                <a:gd name="T61" fmla="*/ 207 h 280"/>
                <a:gd name="T62" fmla="*/ 350 w 378"/>
                <a:gd name="T63" fmla="*/ 189 h 280"/>
                <a:gd name="T64" fmla="*/ 342 w 378"/>
                <a:gd name="T65" fmla="*/ 173 h 280"/>
                <a:gd name="T66" fmla="*/ 334 w 378"/>
                <a:gd name="T67" fmla="*/ 159 h 280"/>
                <a:gd name="T68" fmla="*/ 325 w 378"/>
                <a:gd name="T69" fmla="*/ 146 h 280"/>
                <a:gd name="T70" fmla="*/ 316 w 378"/>
                <a:gd name="T71" fmla="*/ 133 h 280"/>
                <a:gd name="T72" fmla="*/ 305 w 378"/>
                <a:gd name="T73" fmla="*/ 119 h 280"/>
                <a:gd name="T74" fmla="*/ 294 w 378"/>
                <a:gd name="T75" fmla="*/ 107 h 280"/>
                <a:gd name="T76" fmla="*/ 283 w 378"/>
                <a:gd name="T77" fmla="*/ 95 h 280"/>
                <a:gd name="T78" fmla="*/ 271 w 378"/>
                <a:gd name="T79" fmla="*/ 85 h 280"/>
                <a:gd name="T80" fmla="*/ 257 w 378"/>
                <a:gd name="T81" fmla="*/ 73 h 280"/>
                <a:gd name="T82" fmla="*/ 244 w 378"/>
                <a:gd name="T83" fmla="*/ 63 h 280"/>
                <a:gd name="T84" fmla="*/ 232 w 378"/>
                <a:gd name="T85" fmla="*/ 55 h 280"/>
                <a:gd name="T86" fmla="*/ 218 w 378"/>
                <a:gd name="T87" fmla="*/ 47 h 280"/>
                <a:gd name="T88" fmla="*/ 203 w 378"/>
                <a:gd name="T89" fmla="*/ 39 h 280"/>
                <a:gd name="T90" fmla="*/ 188 w 378"/>
                <a:gd name="T91" fmla="*/ 32 h 280"/>
                <a:gd name="T92" fmla="*/ 176 w 378"/>
                <a:gd name="T93" fmla="*/ 26 h 280"/>
                <a:gd name="T94" fmla="*/ 160 w 378"/>
                <a:gd name="T95" fmla="*/ 20 h 280"/>
                <a:gd name="T96" fmla="*/ 146 w 378"/>
                <a:gd name="T97" fmla="*/ 16 h 280"/>
                <a:gd name="T98" fmla="*/ 130 w 378"/>
                <a:gd name="T99" fmla="*/ 12 h 280"/>
                <a:gd name="T100" fmla="*/ 116 w 378"/>
                <a:gd name="T101" fmla="*/ 8 h 280"/>
                <a:gd name="T102" fmla="*/ 100 w 378"/>
                <a:gd name="T103" fmla="*/ 5 h 280"/>
                <a:gd name="T104" fmla="*/ 89 w 378"/>
                <a:gd name="T105" fmla="*/ 4 h 280"/>
                <a:gd name="T106" fmla="*/ 80 w 378"/>
                <a:gd name="T107" fmla="*/ 2 h 280"/>
                <a:gd name="T108" fmla="*/ 73 w 378"/>
                <a:gd name="T109" fmla="*/ 2 h 280"/>
                <a:gd name="T110" fmla="*/ 64 w 378"/>
                <a:gd name="T111" fmla="*/ 1 h 280"/>
                <a:gd name="T112" fmla="*/ 55 w 378"/>
                <a:gd name="T113" fmla="*/ 1 h 280"/>
                <a:gd name="T114" fmla="*/ 46 w 378"/>
                <a:gd name="T115" fmla="*/ 0 h 280"/>
                <a:gd name="T116" fmla="*/ 36 w 378"/>
                <a:gd name="T117" fmla="*/ 0 h 280"/>
                <a:gd name="T118" fmla="*/ 27 w 378"/>
                <a:gd name="T119" fmla="*/ 0 h 280"/>
                <a:gd name="T120" fmla="*/ 19 w 378"/>
                <a:gd name="T121" fmla="*/ 1 h 280"/>
                <a:gd name="T122" fmla="*/ 10 w 378"/>
                <a:gd name="T123" fmla="*/ 1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8"/>
                <a:gd name="T187" fmla="*/ 0 h 280"/>
                <a:gd name="T188" fmla="*/ 378 w 378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8" h="280">
                  <a:moveTo>
                    <a:pt x="6" y="2"/>
                  </a:moveTo>
                  <a:lnTo>
                    <a:pt x="0" y="3"/>
                  </a:lnTo>
                  <a:lnTo>
                    <a:pt x="1" y="59"/>
                  </a:lnTo>
                  <a:lnTo>
                    <a:pt x="7" y="59"/>
                  </a:lnTo>
                  <a:lnTo>
                    <a:pt x="12" y="58"/>
                  </a:lnTo>
                  <a:lnTo>
                    <a:pt x="17" y="58"/>
                  </a:lnTo>
                  <a:lnTo>
                    <a:pt x="23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39" y="57"/>
                  </a:lnTo>
                  <a:lnTo>
                    <a:pt x="46" y="57"/>
                  </a:lnTo>
                  <a:lnTo>
                    <a:pt x="52" y="57"/>
                  </a:lnTo>
                  <a:lnTo>
                    <a:pt x="57" y="57"/>
                  </a:lnTo>
                  <a:lnTo>
                    <a:pt x="63" y="58"/>
                  </a:lnTo>
                  <a:lnTo>
                    <a:pt x="68" y="59"/>
                  </a:lnTo>
                  <a:lnTo>
                    <a:pt x="74" y="59"/>
                  </a:lnTo>
                  <a:lnTo>
                    <a:pt x="79" y="60"/>
                  </a:lnTo>
                  <a:lnTo>
                    <a:pt x="82" y="61"/>
                  </a:lnTo>
                  <a:lnTo>
                    <a:pt x="88" y="61"/>
                  </a:lnTo>
                  <a:lnTo>
                    <a:pt x="94" y="62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5"/>
                  </a:lnTo>
                  <a:lnTo>
                    <a:pt x="113" y="66"/>
                  </a:lnTo>
                  <a:lnTo>
                    <a:pt x="118" y="68"/>
                  </a:lnTo>
                  <a:lnTo>
                    <a:pt x="124" y="70"/>
                  </a:lnTo>
                  <a:lnTo>
                    <a:pt x="131" y="71"/>
                  </a:lnTo>
                  <a:lnTo>
                    <a:pt x="139" y="73"/>
                  </a:lnTo>
                  <a:lnTo>
                    <a:pt x="146" y="77"/>
                  </a:lnTo>
                  <a:lnTo>
                    <a:pt x="153" y="79"/>
                  </a:lnTo>
                  <a:lnTo>
                    <a:pt x="160" y="83"/>
                  </a:lnTo>
                  <a:lnTo>
                    <a:pt x="165" y="85"/>
                  </a:lnTo>
                  <a:lnTo>
                    <a:pt x="172" y="89"/>
                  </a:lnTo>
                  <a:lnTo>
                    <a:pt x="179" y="91"/>
                  </a:lnTo>
                  <a:lnTo>
                    <a:pt x="186" y="96"/>
                  </a:lnTo>
                  <a:lnTo>
                    <a:pt x="193" y="99"/>
                  </a:lnTo>
                  <a:lnTo>
                    <a:pt x="200" y="104"/>
                  </a:lnTo>
                  <a:lnTo>
                    <a:pt x="207" y="109"/>
                  </a:lnTo>
                  <a:lnTo>
                    <a:pt x="213" y="114"/>
                  </a:lnTo>
                  <a:lnTo>
                    <a:pt x="220" y="118"/>
                  </a:lnTo>
                  <a:lnTo>
                    <a:pt x="226" y="123"/>
                  </a:lnTo>
                  <a:lnTo>
                    <a:pt x="231" y="128"/>
                  </a:lnTo>
                  <a:lnTo>
                    <a:pt x="237" y="133"/>
                  </a:lnTo>
                  <a:lnTo>
                    <a:pt x="242" y="138"/>
                  </a:lnTo>
                  <a:lnTo>
                    <a:pt x="248" y="143"/>
                  </a:lnTo>
                  <a:lnTo>
                    <a:pt x="252" y="149"/>
                  </a:lnTo>
                  <a:lnTo>
                    <a:pt x="257" y="155"/>
                  </a:lnTo>
                  <a:lnTo>
                    <a:pt x="262" y="159"/>
                  </a:lnTo>
                  <a:lnTo>
                    <a:pt x="267" y="166"/>
                  </a:lnTo>
                  <a:lnTo>
                    <a:pt x="272" y="172"/>
                  </a:lnTo>
                  <a:lnTo>
                    <a:pt x="277" y="179"/>
                  </a:lnTo>
                  <a:lnTo>
                    <a:pt x="281" y="186"/>
                  </a:lnTo>
                  <a:lnTo>
                    <a:pt x="286" y="192"/>
                  </a:lnTo>
                  <a:lnTo>
                    <a:pt x="289" y="200"/>
                  </a:lnTo>
                  <a:lnTo>
                    <a:pt x="293" y="207"/>
                  </a:lnTo>
                  <a:lnTo>
                    <a:pt x="298" y="215"/>
                  </a:lnTo>
                  <a:lnTo>
                    <a:pt x="300" y="221"/>
                  </a:lnTo>
                  <a:lnTo>
                    <a:pt x="304" y="230"/>
                  </a:lnTo>
                  <a:lnTo>
                    <a:pt x="285" y="239"/>
                  </a:lnTo>
                  <a:lnTo>
                    <a:pt x="354" y="279"/>
                  </a:lnTo>
                  <a:lnTo>
                    <a:pt x="377" y="199"/>
                  </a:lnTo>
                  <a:lnTo>
                    <a:pt x="359" y="207"/>
                  </a:lnTo>
                  <a:lnTo>
                    <a:pt x="354" y="197"/>
                  </a:lnTo>
                  <a:lnTo>
                    <a:pt x="350" y="189"/>
                  </a:lnTo>
                  <a:lnTo>
                    <a:pt x="346" y="181"/>
                  </a:lnTo>
                  <a:lnTo>
                    <a:pt x="342" y="173"/>
                  </a:lnTo>
                  <a:lnTo>
                    <a:pt x="338" y="166"/>
                  </a:lnTo>
                  <a:lnTo>
                    <a:pt x="334" y="159"/>
                  </a:lnTo>
                  <a:lnTo>
                    <a:pt x="330" y="152"/>
                  </a:lnTo>
                  <a:lnTo>
                    <a:pt x="325" y="146"/>
                  </a:lnTo>
                  <a:lnTo>
                    <a:pt x="321" y="140"/>
                  </a:lnTo>
                  <a:lnTo>
                    <a:pt x="316" y="133"/>
                  </a:lnTo>
                  <a:lnTo>
                    <a:pt x="310" y="126"/>
                  </a:lnTo>
                  <a:lnTo>
                    <a:pt x="305" y="119"/>
                  </a:lnTo>
                  <a:lnTo>
                    <a:pt x="300" y="113"/>
                  </a:lnTo>
                  <a:lnTo>
                    <a:pt x="294" y="107"/>
                  </a:lnTo>
                  <a:lnTo>
                    <a:pt x="289" y="101"/>
                  </a:lnTo>
                  <a:lnTo>
                    <a:pt x="283" y="95"/>
                  </a:lnTo>
                  <a:lnTo>
                    <a:pt x="276" y="90"/>
                  </a:lnTo>
                  <a:lnTo>
                    <a:pt x="271" y="85"/>
                  </a:lnTo>
                  <a:lnTo>
                    <a:pt x="264" y="79"/>
                  </a:lnTo>
                  <a:lnTo>
                    <a:pt x="257" y="73"/>
                  </a:lnTo>
                  <a:lnTo>
                    <a:pt x="251" y="68"/>
                  </a:lnTo>
                  <a:lnTo>
                    <a:pt x="244" y="63"/>
                  </a:lnTo>
                  <a:lnTo>
                    <a:pt x="238" y="60"/>
                  </a:lnTo>
                  <a:lnTo>
                    <a:pt x="232" y="55"/>
                  </a:lnTo>
                  <a:lnTo>
                    <a:pt x="225" y="51"/>
                  </a:lnTo>
                  <a:lnTo>
                    <a:pt x="218" y="47"/>
                  </a:lnTo>
                  <a:lnTo>
                    <a:pt x="210" y="42"/>
                  </a:lnTo>
                  <a:lnTo>
                    <a:pt x="203" y="39"/>
                  </a:lnTo>
                  <a:lnTo>
                    <a:pt x="195" y="35"/>
                  </a:lnTo>
                  <a:lnTo>
                    <a:pt x="188" y="32"/>
                  </a:lnTo>
                  <a:lnTo>
                    <a:pt x="182" y="29"/>
                  </a:lnTo>
                  <a:lnTo>
                    <a:pt x="176" y="26"/>
                  </a:lnTo>
                  <a:lnTo>
                    <a:pt x="168" y="23"/>
                  </a:lnTo>
                  <a:lnTo>
                    <a:pt x="160" y="20"/>
                  </a:lnTo>
                  <a:lnTo>
                    <a:pt x="153" y="18"/>
                  </a:lnTo>
                  <a:lnTo>
                    <a:pt x="146" y="16"/>
                  </a:lnTo>
                  <a:lnTo>
                    <a:pt x="139" y="14"/>
                  </a:lnTo>
                  <a:lnTo>
                    <a:pt x="130" y="12"/>
                  </a:lnTo>
                  <a:lnTo>
                    <a:pt x="123" y="10"/>
                  </a:lnTo>
                  <a:lnTo>
                    <a:pt x="116" y="8"/>
                  </a:lnTo>
                  <a:lnTo>
                    <a:pt x="107" y="7"/>
                  </a:lnTo>
                  <a:lnTo>
                    <a:pt x="100" y="5"/>
                  </a:lnTo>
                  <a:lnTo>
                    <a:pt x="93" y="4"/>
                  </a:lnTo>
                  <a:lnTo>
                    <a:pt x="89" y="4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7" y="2"/>
                  </a:lnTo>
                  <a:lnTo>
                    <a:pt x="73" y="2"/>
                  </a:lnTo>
                  <a:lnTo>
                    <a:pt x="68" y="1"/>
                  </a:lnTo>
                  <a:lnTo>
                    <a:pt x="64" y="1"/>
                  </a:lnTo>
                  <a:lnTo>
                    <a:pt x="59" y="1"/>
                  </a:lnTo>
                  <a:lnTo>
                    <a:pt x="55" y="1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9" y="1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6" y="2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771" name="Freeform 40"/>
            <p:cNvSpPr>
              <a:spLocks/>
            </p:cNvSpPr>
            <p:nvPr/>
          </p:nvSpPr>
          <p:spPr bwMode="auto">
            <a:xfrm>
              <a:off x="911" y="2275"/>
              <a:ext cx="309" cy="364"/>
            </a:xfrm>
            <a:custGeom>
              <a:avLst/>
              <a:gdLst>
                <a:gd name="T0" fmla="*/ 61 w 309"/>
                <a:gd name="T1" fmla="*/ 361 h 364"/>
                <a:gd name="T2" fmla="*/ 61 w 309"/>
                <a:gd name="T3" fmla="*/ 351 h 364"/>
                <a:gd name="T4" fmla="*/ 61 w 309"/>
                <a:gd name="T5" fmla="*/ 339 h 364"/>
                <a:gd name="T6" fmla="*/ 61 w 309"/>
                <a:gd name="T7" fmla="*/ 328 h 364"/>
                <a:gd name="T8" fmla="*/ 62 w 309"/>
                <a:gd name="T9" fmla="*/ 318 h 364"/>
                <a:gd name="T10" fmla="*/ 63 w 309"/>
                <a:gd name="T11" fmla="*/ 307 h 364"/>
                <a:gd name="T12" fmla="*/ 65 w 309"/>
                <a:gd name="T13" fmla="*/ 296 h 364"/>
                <a:gd name="T14" fmla="*/ 66 w 309"/>
                <a:gd name="T15" fmla="*/ 287 h 364"/>
                <a:gd name="T16" fmla="*/ 69 w 309"/>
                <a:gd name="T17" fmla="*/ 277 h 364"/>
                <a:gd name="T18" fmla="*/ 72 w 309"/>
                <a:gd name="T19" fmla="*/ 267 h 364"/>
                <a:gd name="T20" fmla="*/ 74 w 309"/>
                <a:gd name="T21" fmla="*/ 259 h 364"/>
                <a:gd name="T22" fmla="*/ 78 w 309"/>
                <a:gd name="T23" fmla="*/ 247 h 364"/>
                <a:gd name="T24" fmla="*/ 83 w 309"/>
                <a:gd name="T25" fmla="*/ 233 h 364"/>
                <a:gd name="T26" fmla="*/ 89 w 309"/>
                <a:gd name="T27" fmla="*/ 219 h 364"/>
                <a:gd name="T28" fmla="*/ 96 w 309"/>
                <a:gd name="T29" fmla="*/ 206 h 364"/>
                <a:gd name="T30" fmla="*/ 104 w 309"/>
                <a:gd name="T31" fmla="*/ 194 h 364"/>
                <a:gd name="T32" fmla="*/ 113 w 309"/>
                <a:gd name="T33" fmla="*/ 179 h 364"/>
                <a:gd name="T34" fmla="*/ 122 w 309"/>
                <a:gd name="T35" fmla="*/ 166 h 364"/>
                <a:gd name="T36" fmla="*/ 134 w 309"/>
                <a:gd name="T37" fmla="*/ 153 h 364"/>
                <a:gd name="T38" fmla="*/ 145 w 309"/>
                <a:gd name="T39" fmla="*/ 142 h 364"/>
                <a:gd name="T40" fmla="*/ 155 w 309"/>
                <a:gd name="T41" fmla="*/ 131 h 364"/>
                <a:gd name="T42" fmla="*/ 167 w 309"/>
                <a:gd name="T43" fmla="*/ 120 h 364"/>
                <a:gd name="T44" fmla="*/ 179 w 309"/>
                <a:gd name="T45" fmla="*/ 111 h 364"/>
                <a:gd name="T46" fmla="*/ 192 w 309"/>
                <a:gd name="T47" fmla="*/ 101 h 364"/>
                <a:gd name="T48" fmla="*/ 207 w 309"/>
                <a:gd name="T49" fmla="*/ 92 h 364"/>
                <a:gd name="T50" fmla="*/ 222 w 309"/>
                <a:gd name="T51" fmla="*/ 83 h 364"/>
                <a:gd name="T52" fmla="*/ 239 w 309"/>
                <a:gd name="T53" fmla="*/ 75 h 364"/>
                <a:gd name="T54" fmla="*/ 254 w 309"/>
                <a:gd name="T55" fmla="*/ 68 h 364"/>
                <a:gd name="T56" fmla="*/ 308 w 309"/>
                <a:gd name="T57" fmla="*/ 17 h 364"/>
                <a:gd name="T58" fmla="*/ 233 w 309"/>
                <a:gd name="T59" fmla="*/ 17 h 364"/>
                <a:gd name="T60" fmla="*/ 214 w 309"/>
                <a:gd name="T61" fmla="*/ 24 h 364"/>
                <a:gd name="T62" fmla="*/ 196 w 309"/>
                <a:gd name="T63" fmla="*/ 33 h 364"/>
                <a:gd name="T64" fmla="*/ 181 w 309"/>
                <a:gd name="T65" fmla="*/ 42 h 364"/>
                <a:gd name="T66" fmla="*/ 167 w 309"/>
                <a:gd name="T67" fmla="*/ 51 h 364"/>
                <a:gd name="T68" fmla="*/ 153 w 309"/>
                <a:gd name="T69" fmla="*/ 60 h 364"/>
                <a:gd name="T70" fmla="*/ 138 w 309"/>
                <a:gd name="T71" fmla="*/ 71 h 364"/>
                <a:gd name="T72" fmla="*/ 125 w 309"/>
                <a:gd name="T73" fmla="*/ 82 h 364"/>
                <a:gd name="T74" fmla="*/ 112 w 309"/>
                <a:gd name="T75" fmla="*/ 94 h 364"/>
                <a:gd name="T76" fmla="*/ 101 w 309"/>
                <a:gd name="T77" fmla="*/ 105 h 364"/>
                <a:gd name="T78" fmla="*/ 88 w 309"/>
                <a:gd name="T79" fmla="*/ 119 h 364"/>
                <a:gd name="T80" fmla="*/ 77 w 309"/>
                <a:gd name="T81" fmla="*/ 132 h 364"/>
                <a:gd name="T82" fmla="*/ 68 w 309"/>
                <a:gd name="T83" fmla="*/ 145 h 364"/>
                <a:gd name="T84" fmla="*/ 58 w 309"/>
                <a:gd name="T85" fmla="*/ 158 h 364"/>
                <a:gd name="T86" fmla="*/ 49 w 309"/>
                <a:gd name="T87" fmla="*/ 173 h 364"/>
                <a:gd name="T88" fmla="*/ 41 w 309"/>
                <a:gd name="T89" fmla="*/ 187 h 364"/>
                <a:gd name="T90" fmla="*/ 35 w 309"/>
                <a:gd name="T91" fmla="*/ 199 h 364"/>
                <a:gd name="T92" fmla="*/ 28 w 309"/>
                <a:gd name="T93" fmla="*/ 215 h 364"/>
                <a:gd name="T94" fmla="*/ 23 w 309"/>
                <a:gd name="T95" fmla="*/ 228 h 364"/>
                <a:gd name="T96" fmla="*/ 17 w 309"/>
                <a:gd name="T97" fmla="*/ 244 h 364"/>
                <a:gd name="T98" fmla="*/ 13 w 309"/>
                <a:gd name="T99" fmla="*/ 259 h 364"/>
                <a:gd name="T100" fmla="*/ 9 w 309"/>
                <a:gd name="T101" fmla="*/ 273 h 364"/>
                <a:gd name="T102" fmla="*/ 6 w 309"/>
                <a:gd name="T103" fmla="*/ 284 h 364"/>
                <a:gd name="T104" fmla="*/ 4 w 309"/>
                <a:gd name="T105" fmla="*/ 293 h 364"/>
                <a:gd name="T106" fmla="*/ 4 w 309"/>
                <a:gd name="T107" fmla="*/ 300 h 364"/>
                <a:gd name="T108" fmla="*/ 4 w 309"/>
                <a:gd name="T109" fmla="*/ 309 h 364"/>
                <a:gd name="T110" fmla="*/ 2 w 309"/>
                <a:gd name="T111" fmla="*/ 316 h 364"/>
                <a:gd name="T112" fmla="*/ 1 w 309"/>
                <a:gd name="T113" fmla="*/ 326 h 364"/>
                <a:gd name="T114" fmla="*/ 1 w 309"/>
                <a:gd name="T115" fmla="*/ 335 h 364"/>
                <a:gd name="T116" fmla="*/ 1 w 309"/>
                <a:gd name="T117" fmla="*/ 343 h 364"/>
                <a:gd name="T118" fmla="*/ 0 w 309"/>
                <a:gd name="T119" fmla="*/ 352 h 364"/>
                <a:gd name="T120" fmla="*/ 1 w 309"/>
                <a:gd name="T121" fmla="*/ 359 h 36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9"/>
                <a:gd name="T184" fmla="*/ 0 h 364"/>
                <a:gd name="T185" fmla="*/ 309 w 309"/>
                <a:gd name="T186" fmla="*/ 364 h 36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9" h="364">
                  <a:moveTo>
                    <a:pt x="2" y="363"/>
                  </a:moveTo>
                  <a:lnTo>
                    <a:pt x="61" y="361"/>
                  </a:lnTo>
                  <a:lnTo>
                    <a:pt x="60" y="356"/>
                  </a:lnTo>
                  <a:lnTo>
                    <a:pt x="61" y="351"/>
                  </a:lnTo>
                  <a:lnTo>
                    <a:pt x="60" y="345"/>
                  </a:lnTo>
                  <a:lnTo>
                    <a:pt x="61" y="339"/>
                  </a:lnTo>
                  <a:lnTo>
                    <a:pt x="60" y="333"/>
                  </a:lnTo>
                  <a:lnTo>
                    <a:pt x="61" y="328"/>
                  </a:lnTo>
                  <a:lnTo>
                    <a:pt x="62" y="323"/>
                  </a:lnTo>
                  <a:lnTo>
                    <a:pt x="62" y="318"/>
                  </a:lnTo>
                  <a:lnTo>
                    <a:pt x="63" y="312"/>
                  </a:lnTo>
                  <a:lnTo>
                    <a:pt x="63" y="307"/>
                  </a:lnTo>
                  <a:lnTo>
                    <a:pt x="64" y="301"/>
                  </a:lnTo>
                  <a:lnTo>
                    <a:pt x="65" y="296"/>
                  </a:lnTo>
                  <a:lnTo>
                    <a:pt x="66" y="292"/>
                  </a:lnTo>
                  <a:lnTo>
                    <a:pt x="66" y="287"/>
                  </a:lnTo>
                  <a:lnTo>
                    <a:pt x="67" y="282"/>
                  </a:lnTo>
                  <a:lnTo>
                    <a:pt x="69" y="277"/>
                  </a:lnTo>
                  <a:lnTo>
                    <a:pt x="71" y="272"/>
                  </a:lnTo>
                  <a:lnTo>
                    <a:pt x="72" y="267"/>
                  </a:lnTo>
                  <a:lnTo>
                    <a:pt x="72" y="264"/>
                  </a:lnTo>
                  <a:lnTo>
                    <a:pt x="74" y="259"/>
                  </a:lnTo>
                  <a:lnTo>
                    <a:pt x="75" y="253"/>
                  </a:lnTo>
                  <a:lnTo>
                    <a:pt x="78" y="247"/>
                  </a:lnTo>
                  <a:lnTo>
                    <a:pt x="81" y="240"/>
                  </a:lnTo>
                  <a:lnTo>
                    <a:pt x="83" y="233"/>
                  </a:lnTo>
                  <a:lnTo>
                    <a:pt x="86" y="226"/>
                  </a:lnTo>
                  <a:lnTo>
                    <a:pt x="89" y="219"/>
                  </a:lnTo>
                  <a:lnTo>
                    <a:pt x="93" y="212"/>
                  </a:lnTo>
                  <a:lnTo>
                    <a:pt x="96" y="206"/>
                  </a:lnTo>
                  <a:lnTo>
                    <a:pt x="100" y="200"/>
                  </a:lnTo>
                  <a:lnTo>
                    <a:pt x="104" y="194"/>
                  </a:lnTo>
                  <a:lnTo>
                    <a:pt x="108" y="187"/>
                  </a:lnTo>
                  <a:lnTo>
                    <a:pt x="113" y="179"/>
                  </a:lnTo>
                  <a:lnTo>
                    <a:pt x="118" y="173"/>
                  </a:lnTo>
                  <a:lnTo>
                    <a:pt x="122" y="166"/>
                  </a:lnTo>
                  <a:lnTo>
                    <a:pt x="128" y="159"/>
                  </a:lnTo>
                  <a:lnTo>
                    <a:pt x="134" y="153"/>
                  </a:lnTo>
                  <a:lnTo>
                    <a:pt x="139" y="147"/>
                  </a:lnTo>
                  <a:lnTo>
                    <a:pt x="145" y="142"/>
                  </a:lnTo>
                  <a:lnTo>
                    <a:pt x="149" y="137"/>
                  </a:lnTo>
                  <a:lnTo>
                    <a:pt x="155" y="131"/>
                  </a:lnTo>
                  <a:lnTo>
                    <a:pt x="161" y="126"/>
                  </a:lnTo>
                  <a:lnTo>
                    <a:pt x="167" y="120"/>
                  </a:lnTo>
                  <a:lnTo>
                    <a:pt x="174" y="115"/>
                  </a:lnTo>
                  <a:lnTo>
                    <a:pt x="179" y="111"/>
                  </a:lnTo>
                  <a:lnTo>
                    <a:pt x="186" y="106"/>
                  </a:lnTo>
                  <a:lnTo>
                    <a:pt x="192" y="101"/>
                  </a:lnTo>
                  <a:lnTo>
                    <a:pt x="200" y="96"/>
                  </a:lnTo>
                  <a:lnTo>
                    <a:pt x="207" y="92"/>
                  </a:lnTo>
                  <a:lnTo>
                    <a:pt x="214" y="86"/>
                  </a:lnTo>
                  <a:lnTo>
                    <a:pt x="222" y="83"/>
                  </a:lnTo>
                  <a:lnTo>
                    <a:pt x="230" y="79"/>
                  </a:lnTo>
                  <a:lnTo>
                    <a:pt x="239" y="75"/>
                  </a:lnTo>
                  <a:lnTo>
                    <a:pt x="245" y="72"/>
                  </a:lnTo>
                  <a:lnTo>
                    <a:pt x="254" y="68"/>
                  </a:lnTo>
                  <a:lnTo>
                    <a:pt x="262" y="86"/>
                  </a:lnTo>
                  <a:lnTo>
                    <a:pt x="308" y="17"/>
                  </a:lnTo>
                  <a:lnTo>
                    <a:pt x="226" y="0"/>
                  </a:lnTo>
                  <a:lnTo>
                    <a:pt x="233" y="17"/>
                  </a:lnTo>
                  <a:lnTo>
                    <a:pt x="222" y="21"/>
                  </a:lnTo>
                  <a:lnTo>
                    <a:pt x="214" y="24"/>
                  </a:lnTo>
                  <a:lnTo>
                    <a:pt x="204" y="30"/>
                  </a:lnTo>
                  <a:lnTo>
                    <a:pt x="196" y="33"/>
                  </a:lnTo>
                  <a:lnTo>
                    <a:pt x="189" y="37"/>
                  </a:lnTo>
                  <a:lnTo>
                    <a:pt x="181" y="42"/>
                  </a:lnTo>
                  <a:lnTo>
                    <a:pt x="174" y="47"/>
                  </a:lnTo>
                  <a:lnTo>
                    <a:pt x="167" y="51"/>
                  </a:lnTo>
                  <a:lnTo>
                    <a:pt x="161" y="55"/>
                  </a:lnTo>
                  <a:lnTo>
                    <a:pt x="153" y="60"/>
                  </a:lnTo>
                  <a:lnTo>
                    <a:pt x="145" y="66"/>
                  </a:lnTo>
                  <a:lnTo>
                    <a:pt x="138" y="71"/>
                  </a:lnTo>
                  <a:lnTo>
                    <a:pt x="132" y="77"/>
                  </a:lnTo>
                  <a:lnTo>
                    <a:pt x="125" y="82"/>
                  </a:lnTo>
                  <a:lnTo>
                    <a:pt x="118" y="88"/>
                  </a:lnTo>
                  <a:lnTo>
                    <a:pt x="112" y="94"/>
                  </a:lnTo>
                  <a:lnTo>
                    <a:pt x="106" y="100"/>
                  </a:lnTo>
                  <a:lnTo>
                    <a:pt x="101" y="105"/>
                  </a:lnTo>
                  <a:lnTo>
                    <a:pt x="94" y="113"/>
                  </a:lnTo>
                  <a:lnTo>
                    <a:pt x="88" y="119"/>
                  </a:lnTo>
                  <a:lnTo>
                    <a:pt x="82" y="126"/>
                  </a:lnTo>
                  <a:lnTo>
                    <a:pt x="77" y="132"/>
                  </a:lnTo>
                  <a:lnTo>
                    <a:pt x="72" y="138"/>
                  </a:lnTo>
                  <a:lnTo>
                    <a:pt x="68" y="145"/>
                  </a:lnTo>
                  <a:lnTo>
                    <a:pt x="63" y="152"/>
                  </a:lnTo>
                  <a:lnTo>
                    <a:pt x="58" y="158"/>
                  </a:lnTo>
                  <a:lnTo>
                    <a:pt x="53" y="165"/>
                  </a:lnTo>
                  <a:lnTo>
                    <a:pt x="49" y="173"/>
                  </a:lnTo>
                  <a:lnTo>
                    <a:pt x="45" y="180"/>
                  </a:lnTo>
                  <a:lnTo>
                    <a:pt x="41" y="187"/>
                  </a:lnTo>
                  <a:lnTo>
                    <a:pt x="38" y="194"/>
                  </a:lnTo>
                  <a:lnTo>
                    <a:pt x="35" y="199"/>
                  </a:lnTo>
                  <a:lnTo>
                    <a:pt x="31" y="207"/>
                  </a:lnTo>
                  <a:lnTo>
                    <a:pt x="28" y="215"/>
                  </a:lnTo>
                  <a:lnTo>
                    <a:pt x="25" y="222"/>
                  </a:lnTo>
                  <a:lnTo>
                    <a:pt x="23" y="228"/>
                  </a:lnTo>
                  <a:lnTo>
                    <a:pt x="20" y="236"/>
                  </a:lnTo>
                  <a:lnTo>
                    <a:pt x="17" y="244"/>
                  </a:lnTo>
                  <a:lnTo>
                    <a:pt x="15" y="251"/>
                  </a:lnTo>
                  <a:lnTo>
                    <a:pt x="13" y="259"/>
                  </a:lnTo>
                  <a:lnTo>
                    <a:pt x="11" y="267"/>
                  </a:lnTo>
                  <a:lnTo>
                    <a:pt x="9" y="273"/>
                  </a:lnTo>
                  <a:lnTo>
                    <a:pt x="8" y="280"/>
                  </a:lnTo>
                  <a:lnTo>
                    <a:pt x="6" y="284"/>
                  </a:lnTo>
                  <a:lnTo>
                    <a:pt x="5" y="289"/>
                  </a:lnTo>
                  <a:lnTo>
                    <a:pt x="4" y="293"/>
                  </a:lnTo>
                  <a:lnTo>
                    <a:pt x="5" y="296"/>
                  </a:lnTo>
                  <a:lnTo>
                    <a:pt x="4" y="300"/>
                  </a:lnTo>
                  <a:lnTo>
                    <a:pt x="4" y="305"/>
                  </a:lnTo>
                  <a:lnTo>
                    <a:pt x="4" y="309"/>
                  </a:lnTo>
                  <a:lnTo>
                    <a:pt x="3" y="313"/>
                  </a:lnTo>
                  <a:lnTo>
                    <a:pt x="2" y="316"/>
                  </a:lnTo>
                  <a:lnTo>
                    <a:pt x="1" y="321"/>
                  </a:lnTo>
                  <a:lnTo>
                    <a:pt x="1" y="326"/>
                  </a:lnTo>
                  <a:lnTo>
                    <a:pt x="1" y="330"/>
                  </a:lnTo>
                  <a:lnTo>
                    <a:pt x="1" y="335"/>
                  </a:lnTo>
                  <a:lnTo>
                    <a:pt x="0" y="340"/>
                  </a:lnTo>
                  <a:lnTo>
                    <a:pt x="1" y="343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1" y="356"/>
                  </a:lnTo>
                  <a:lnTo>
                    <a:pt x="1" y="359"/>
                  </a:lnTo>
                  <a:lnTo>
                    <a:pt x="2" y="363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772" name="Freeform 41"/>
            <p:cNvSpPr>
              <a:spLocks/>
            </p:cNvSpPr>
            <p:nvPr/>
          </p:nvSpPr>
          <p:spPr bwMode="auto">
            <a:xfrm>
              <a:off x="1342" y="2562"/>
              <a:ext cx="307" cy="366"/>
            </a:xfrm>
            <a:custGeom>
              <a:avLst/>
              <a:gdLst>
                <a:gd name="T0" fmla="*/ 246 w 307"/>
                <a:gd name="T1" fmla="*/ 4 h 366"/>
                <a:gd name="T2" fmla="*/ 246 w 307"/>
                <a:gd name="T3" fmla="*/ 13 h 366"/>
                <a:gd name="T4" fmla="*/ 246 w 307"/>
                <a:gd name="T5" fmla="*/ 25 h 366"/>
                <a:gd name="T6" fmla="*/ 246 w 307"/>
                <a:gd name="T7" fmla="*/ 36 h 366"/>
                <a:gd name="T8" fmla="*/ 245 w 307"/>
                <a:gd name="T9" fmla="*/ 46 h 366"/>
                <a:gd name="T10" fmla="*/ 244 w 307"/>
                <a:gd name="T11" fmla="*/ 57 h 366"/>
                <a:gd name="T12" fmla="*/ 242 w 307"/>
                <a:gd name="T13" fmla="*/ 68 h 366"/>
                <a:gd name="T14" fmla="*/ 241 w 307"/>
                <a:gd name="T15" fmla="*/ 77 h 366"/>
                <a:gd name="T16" fmla="*/ 237 w 307"/>
                <a:gd name="T17" fmla="*/ 87 h 366"/>
                <a:gd name="T18" fmla="*/ 235 w 307"/>
                <a:gd name="T19" fmla="*/ 97 h 366"/>
                <a:gd name="T20" fmla="*/ 233 w 307"/>
                <a:gd name="T21" fmla="*/ 105 h 366"/>
                <a:gd name="T22" fmla="*/ 228 w 307"/>
                <a:gd name="T23" fmla="*/ 117 h 366"/>
                <a:gd name="T24" fmla="*/ 223 w 307"/>
                <a:gd name="T25" fmla="*/ 131 h 366"/>
                <a:gd name="T26" fmla="*/ 217 w 307"/>
                <a:gd name="T27" fmla="*/ 145 h 366"/>
                <a:gd name="T28" fmla="*/ 211 w 307"/>
                <a:gd name="T29" fmla="*/ 158 h 366"/>
                <a:gd name="T30" fmla="*/ 203 w 307"/>
                <a:gd name="T31" fmla="*/ 170 h 366"/>
                <a:gd name="T32" fmla="*/ 194 w 307"/>
                <a:gd name="T33" fmla="*/ 184 h 366"/>
                <a:gd name="T34" fmla="*/ 184 w 307"/>
                <a:gd name="T35" fmla="*/ 198 h 366"/>
                <a:gd name="T36" fmla="*/ 173 w 307"/>
                <a:gd name="T37" fmla="*/ 211 h 366"/>
                <a:gd name="T38" fmla="*/ 162 w 307"/>
                <a:gd name="T39" fmla="*/ 222 h 366"/>
                <a:gd name="T40" fmla="*/ 152 w 307"/>
                <a:gd name="T41" fmla="*/ 233 h 366"/>
                <a:gd name="T42" fmla="*/ 140 w 307"/>
                <a:gd name="T43" fmla="*/ 244 h 366"/>
                <a:gd name="T44" fmla="*/ 127 w 307"/>
                <a:gd name="T45" fmla="*/ 253 h 366"/>
                <a:gd name="T46" fmla="*/ 114 w 307"/>
                <a:gd name="T47" fmla="*/ 263 h 366"/>
                <a:gd name="T48" fmla="*/ 100 w 307"/>
                <a:gd name="T49" fmla="*/ 273 h 366"/>
                <a:gd name="T50" fmla="*/ 85 w 307"/>
                <a:gd name="T51" fmla="*/ 281 h 366"/>
                <a:gd name="T52" fmla="*/ 68 w 307"/>
                <a:gd name="T53" fmla="*/ 289 h 366"/>
                <a:gd name="T54" fmla="*/ 52 w 307"/>
                <a:gd name="T55" fmla="*/ 296 h 366"/>
                <a:gd name="T56" fmla="*/ 0 w 307"/>
                <a:gd name="T57" fmla="*/ 347 h 366"/>
                <a:gd name="T58" fmla="*/ 74 w 307"/>
                <a:gd name="T59" fmla="*/ 348 h 366"/>
                <a:gd name="T60" fmla="*/ 92 w 307"/>
                <a:gd name="T61" fmla="*/ 340 h 366"/>
                <a:gd name="T62" fmla="*/ 110 w 307"/>
                <a:gd name="T63" fmla="*/ 330 h 366"/>
                <a:gd name="T64" fmla="*/ 125 w 307"/>
                <a:gd name="T65" fmla="*/ 323 h 366"/>
                <a:gd name="T66" fmla="*/ 140 w 307"/>
                <a:gd name="T67" fmla="*/ 313 h 366"/>
                <a:gd name="T68" fmla="*/ 153 w 307"/>
                <a:gd name="T69" fmla="*/ 304 h 366"/>
                <a:gd name="T70" fmla="*/ 168 w 307"/>
                <a:gd name="T71" fmla="*/ 292 h 366"/>
                <a:gd name="T72" fmla="*/ 181 w 307"/>
                <a:gd name="T73" fmla="*/ 283 h 366"/>
                <a:gd name="T74" fmla="*/ 194 w 307"/>
                <a:gd name="T75" fmla="*/ 270 h 366"/>
                <a:gd name="T76" fmla="*/ 206 w 307"/>
                <a:gd name="T77" fmla="*/ 258 h 366"/>
                <a:gd name="T78" fmla="*/ 218 w 307"/>
                <a:gd name="T79" fmla="*/ 244 h 366"/>
                <a:gd name="T80" fmla="*/ 229 w 307"/>
                <a:gd name="T81" fmla="*/ 232 h 366"/>
                <a:gd name="T82" fmla="*/ 239 w 307"/>
                <a:gd name="T83" fmla="*/ 219 h 366"/>
                <a:gd name="T84" fmla="*/ 248 w 307"/>
                <a:gd name="T85" fmla="*/ 205 h 366"/>
                <a:gd name="T86" fmla="*/ 258 w 307"/>
                <a:gd name="T87" fmla="*/ 191 h 366"/>
                <a:gd name="T88" fmla="*/ 266 w 307"/>
                <a:gd name="T89" fmla="*/ 177 h 366"/>
                <a:gd name="T90" fmla="*/ 271 w 307"/>
                <a:gd name="T91" fmla="*/ 165 h 366"/>
                <a:gd name="T92" fmla="*/ 279 w 307"/>
                <a:gd name="T93" fmla="*/ 149 h 366"/>
                <a:gd name="T94" fmla="*/ 284 w 307"/>
                <a:gd name="T95" fmla="*/ 135 h 366"/>
                <a:gd name="T96" fmla="*/ 289 w 307"/>
                <a:gd name="T97" fmla="*/ 120 h 366"/>
                <a:gd name="T98" fmla="*/ 294 w 307"/>
                <a:gd name="T99" fmla="*/ 104 h 366"/>
                <a:gd name="T100" fmla="*/ 298 w 307"/>
                <a:gd name="T101" fmla="*/ 91 h 366"/>
                <a:gd name="T102" fmla="*/ 300 w 307"/>
                <a:gd name="T103" fmla="*/ 79 h 366"/>
                <a:gd name="T104" fmla="*/ 302 w 307"/>
                <a:gd name="T105" fmla="*/ 71 h 366"/>
                <a:gd name="T106" fmla="*/ 302 w 307"/>
                <a:gd name="T107" fmla="*/ 64 h 366"/>
                <a:gd name="T108" fmla="*/ 303 w 307"/>
                <a:gd name="T109" fmla="*/ 55 h 366"/>
                <a:gd name="T110" fmla="*/ 304 w 307"/>
                <a:gd name="T111" fmla="*/ 48 h 366"/>
                <a:gd name="T112" fmla="*/ 306 w 307"/>
                <a:gd name="T113" fmla="*/ 38 h 366"/>
                <a:gd name="T114" fmla="*/ 306 w 307"/>
                <a:gd name="T115" fmla="*/ 29 h 366"/>
                <a:gd name="T116" fmla="*/ 306 w 307"/>
                <a:gd name="T117" fmla="*/ 21 h 366"/>
                <a:gd name="T118" fmla="*/ 306 w 307"/>
                <a:gd name="T119" fmla="*/ 12 h 366"/>
                <a:gd name="T120" fmla="*/ 306 w 307"/>
                <a:gd name="T121" fmla="*/ 5 h 36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7"/>
                <a:gd name="T184" fmla="*/ 0 h 366"/>
                <a:gd name="T185" fmla="*/ 307 w 307"/>
                <a:gd name="T186" fmla="*/ 366 h 36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7" h="366">
                  <a:moveTo>
                    <a:pt x="306" y="0"/>
                  </a:moveTo>
                  <a:lnTo>
                    <a:pt x="246" y="4"/>
                  </a:lnTo>
                  <a:lnTo>
                    <a:pt x="245" y="9"/>
                  </a:lnTo>
                  <a:lnTo>
                    <a:pt x="246" y="13"/>
                  </a:lnTo>
                  <a:lnTo>
                    <a:pt x="246" y="19"/>
                  </a:lnTo>
                  <a:lnTo>
                    <a:pt x="246" y="25"/>
                  </a:lnTo>
                  <a:lnTo>
                    <a:pt x="246" y="31"/>
                  </a:lnTo>
                  <a:lnTo>
                    <a:pt x="246" y="36"/>
                  </a:lnTo>
                  <a:lnTo>
                    <a:pt x="245" y="41"/>
                  </a:lnTo>
                  <a:lnTo>
                    <a:pt x="245" y="46"/>
                  </a:lnTo>
                  <a:lnTo>
                    <a:pt x="244" y="52"/>
                  </a:lnTo>
                  <a:lnTo>
                    <a:pt x="244" y="57"/>
                  </a:lnTo>
                  <a:lnTo>
                    <a:pt x="242" y="63"/>
                  </a:lnTo>
                  <a:lnTo>
                    <a:pt x="242" y="68"/>
                  </a:lnTo>
                  <a:lnTo>
                    <a:pt x="241" y="73"/>
                  </a:lnTo>
                  <a:lnTo>
                    <a:pt x="241" y="77"/>
                  </a:lnTo>
                  <a:lnTo>
                    <a:pt x="239" y="82"/>
                  </a:lnTo>
                  <a:lnTo>
                    <a:pt x="237" y="87"/>
                  </a:lnTo>
                  <a:lnTo>
                    <a:pt x="236" y="92"/>
                  </a:lnTo>
                  <a:lnTo>
                    <a:pt x="235" y="97"/>
                  </a:lnTo>
                  <a:lnTo>
                    <a:pt x="234" y="100"/>
                  </a:lnTo>
                  <a:lnTo>
                    <a:pt x="233" y="105"/>
                  </a:lnTo>
                  <a:lnTo>
                    <a:pt x="231" y="110"/>
                  </a:lnTo>
                  <a:lnTo>
                    <a:pt x="228" y="117"/>
                  </a:lnTo>
                  <a:lnTo>
                    <a:pt x="226" y="124"/>
                  </a:lnTo>
                  <a:lnTo>
                    <a:pt x="223" y="131"/>
                  </a:lnTo>
                  <a:lnTo>
                    <a:pt x="221" y="138"/>
                  </a:lnTo>
                  <a:lnTo>
                    <a:pt x="217" y="145"/>
                  </a:lnTo>
                  <a:lnTo>
                    <a:pt x="214" y="152"/>
                  </a:lnTo>
                  <a:lnTo>
                    <a:pt x="211" y="158"/>
                  </a:lnTo>
                  <a:lnTo>
                    <a:pt x="207" y="164"/>
                  </a:lnTo>
                  <a:lnTo>
                    <a:pt x="203" y="170"/>
                  </a:lnTo>
                  <a:lnTo>
                    <a:pt x="198" y="177"/>
                  </a:lnTo>
                  <a:lnTo>
                    <a:pt x="194" y="184"/>
                  </a:lnTo>
                  <a:lnTo>
                    <a:pt x="189" y="191"/>
                  </a:lnTo>
                  <a:lnTo>
                    <a:pt x="184" y="198"/>
                  </a:lnTo>
                  <a:lnTo>
                    <a:pt x="178" y="204"/>
                  </a:lnTo>
                  <a:lnTo>
                    <a:pt x="173" y="211"/>
                  </a:lnTo>
                  <a:lnTo>
                    <a:pt x="167" y="217"/>
                  </a:lnTo>
                  <a:lnTo>
                    <a:pt x="162" y="222"/>
                  </a:lnTo>
                  <a:lnTo>
                    <a:pt x="158" y="227"/>
                  </a:lnTo>
                  <a:lnTo>
                    <a:pt x="152" y="233"/>
                  </a:lnTo>
                  <a:lnTo>
                    <a:pt x="146" y="238"/>
                  </a:lnTo>
                  <a:lnTo>
                    <a:pt x="140" y="244"/>
                  </a:lnTo>
                  <a:lnTo>
                    <a:pt x="133" y="249"/>
                  </a:lnTo>
                  <a:lnTo>
                    <a:pt x="127" y="253"/>
                  </a:lnTo>
                  <a:lnTo>
                    <a:pt x="121" y="258"/>
                  </a:lnTo>
                  <a:lnTo>
                    <a:pt x="114" y="263"/>
                  </a:lnTo>
                  <a:lnTo>
                    <a:pt x="107" y="268"/>
                  </a:lnTo>
                  <a:lnTo>
                    <a:pt x="100" y="273"/>
                  </a:lnTo>
                  <a:lnTo>
                    <a:pt x="92" y="277"/>
                  </a:lnTo>
                  <a:lnTo>
                    <a:pt x="85" y="281"/>
                  </a:lnTo>
                  <a:lnTo>
                    <a:pt x="77" y="285"/>
                  </a:lnTo>
                  <a:lnTo>
                    <a:pt x="68" y="289"/>
                  </a:lnTo>
                  <a:lnTo>
                    <a:pt x="61" y="292"/>
                  </a:lnTo>
                  <a:lnTo>
                    <a:pt x="52" y="296"/>
                  </a:lnTo>
                  <a:lnTo>
                    <a:pt x="45" y="279"/>
                  </a:lnTo>
                  <a:lnTo>
                    <a:pt x="0" y="347"/>
                  </a:lnTo>
                  <a:lnTo>
                    <a:pt x="81" y="365"/>
                  </a:lnTo>
                  <a:lnTo>
                    <a:pt x="74" y="348"/>
                  </a:lnTo>
                  <a:lnTo>
                    <a:pt x="84" y="343"/>
                  </a:lnTo>
                  <a:lnTo>
                    <a:pt x="92" y="340"/>
                  </a:lnTo>
                  <a:lnTo>
                    <a:pt x="102" y="335"/>
                  </a:lnTo>
                  <a:lnTo>
                    <a:pt x="110" y="330"/>
                  </a:lnTo>
                  <a:lnTo>
                    <a:pt x="117" y="327"/>
                  </a:lnTo>
                  <a:lnTo>
                    <a:pt x="125" y="323"/>
                  </a:lnTo>
                  <a:lnTo>
                    <a:pt x="133" y="317"/>
                  </a:lnTo>
                  <a:lnTo>
                    <a:pt x="140" y="313"/>
                  </a:lnTo>
                  <a:lnTo>
                    <a:pt x="145" y="309"/>
                  </a:lnTo>
                  <a:lnTo>
                    <a:pt x="153" y="304"/>
                  </a:lnTo>
                  <a:lnTo>
                    <a:pt x="161" y="297"/>
                  </a:lnTo>
                  <a:lnTo>
                    <a:pt x="168" y="292"/>
                  </a:lnTo>
                  <a:lnTo>
                    <a:pt x="175" y="288"/>
                  </a:lnTo>
                  <a:lnTo>
                    <a:pt x="181" y="283"/>
                  </a:lnTo>
                  <a:lnTo>
                    <a:pt x="188" y="276"/>
                  </a:lnTo>
                  <a:lnTo>
                    <a:pt x="194" y="270"/>
                  </a:lnTo>
                  <a:lnTo>
                    <a:pt x="201" y="264"/>
                  </a:lnTo>
                  <a:lnTo>
                    <a:pt x="206" y="258"/>
                  </a:lnTo>
                  <a:lnTo>
                    <a:pt x="212" y="251"/>
                  </a:lnTo>
                  <a:lnTo>
                    <a:pt x="218" y="244"/>
                  </a:lnTo>
                  <a:lnTo>
                    <a:pt x="224" y="238"/>
                  </a:lnTo>
                  <a:lnTo>
                    <a:pt x="229" y="232"/>
                  </a:lnTo>
                  <a:lnTo>
                    <a:pt x="234" y="226"/>
                  </a:lnTo>
                  <a:lnTo>
                    <a:pt x="239" y="219"/>
                  </a:lnTo>
                  <a:lnTo>
                    <a:pt x="243" y="213"/>
                  </a:lnTo>
                  <a:lnTo>
                    <a:pt x="248" y="205"/>
                  </a:lnTo>
                  <a:lnTo>
                    <a:pt x="253" y="199"/>
                  </a:lnTo>
                  <a:lnTo>
                    <a:pt x="258" y="191"/>
                  </a:lnTo>
                  <a:lnTo>
                    <a:pt x="261" y="184"/>
                  </a:lnTo>
                  <a:lnTo>
                    <a:pt x="266" y="177"/>
                  </a:lnTo>
                  <a:lnTo>
                    <a:pt x="268" y="171"/>
                  </a:lnTo>
                  <a:lnTo>
                    <a:pt x="271" y="165"/>
                  </a:lnTo>
                  <a:lnTo>
                    <a:pt x="275" y="157"/>
                  </a:lnTo>
                  <a:lnTo>
                    <a:pt x="279" y="149"/>
                  </a:lnTo>
                  <a:lnTo>
                    <a:pt x="281" y="142"/>
                  </a:lnTo>
                  <a:lnTo>
                    <a:pt x="284" y="135"/>
                  </a:lnTo>
                  <a:lnTo>
                    <a:pt x="286" y="128"/>
                  </a:lnTo>
                  <a:lnTo>
                    <a:pt x="289" y="120"/>
                  </a:lnTo>
                  <a:lnTo>
                    <a:pt x="291" y="112"/>
                  </a:lnTo>
                  <a:lnTo>
                    <a:pt x="294" y="104"/>
                  </a:lnTo>
                  <a:lnTo>
                    <a:pt x="296" y="97"/>
                  </a:lnTo>
                  <a:lnTo>
                    <a:pt x="298" y="91"/>
                  </a:lnTo>
                  <a:lnTo>
                    <a:pt x="299" y="84"/>
                  </a:lnTo>
                  <a:lnTo>
                    <a:pt x="300" y="79"/>
                  </a:lnTo>
                  <a:lnTo>
                    <a:pt x="302" y="75"/>
                  </a:lnTo>
                  <a:lnTo>
                    <a:pt x="302" y="71"/>
                  </a:lnTo>
                  <a:lnTo>
                    <a:pt x="302" y="68"/>
                  </a:lnTo>
                  <a:lnTo>
                    <a:pt x="302" y="64"/>
                  </a:lnTo>
                  <a:lnTo>
                    <a:pt x="303" y="59"/>
                  </a:lnTo>
                  <a:lnTo>
                    <a:pt x="303" y="55"/>
                  </a:lnTo>
                  <a:lnTo>
                    <a:pt x="304" y="51"/>
                  </a:lnTo>
                  <a:lnTo>
                    <a:pt x="304" y="48"/>
                  </a:lnTo>
                  <a:lnTo>
                    <a:pt x="305" y="43"/>
                  </a:lnTo>
                  <a:lnTo>
                    <a:pt x="306" y="38"/>
                  </a:lnTo>
                  <a:lnTo>
                    <a:pt x="306" y="34"/>
                  </a:lnTo>
                  <a:lnTo>
                    <a:pt x="306" y="29"/>
                  </a:lnTo>
                  <a:lnTo>
                    <a:pt x="306" y="24"/>
                  </a:lnTo>
                  <a:lnTo>
                    <a:pt x="306" y="21"/>
                  </a:lnTo>
                  <a:lnTo>
                    <a:pt x="306" y="17"/>
                  </a:lnTo>
                  <a:lnTo>
                    <a:pt x="306" y="12"/>
                  </a:lnTo>
                  <a:lnTo>
                    <a:pt x="306" y="8"/>
                  </a:lnTo>
                  <a:lnTo>
                    <a:pt x="306" y="5"/>
                  </a:lnTo>
                  <a:lnTo>
                    <a:pt x="306" y="0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773" name="Line 42"/>
            <p:cNvSpPr>
              <a:spLocks noChangeShapeType="1"/>
            </p:cNvSpPr>
            <p:nvPr/>
          </p:nvSpPr>
          <p:spPr bwMode="auto">
            <a:xfrm>
              <a:off x="1218" y="2285"/>
              <a:ext cx="124" cy="6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774" name="Line 43"/>
            <p:cNvSpPr>
              <a:spLocks noChangeShapeType="1"/>
            </p:cNvSpPr>
            <p:nvPr/>
          </p:nvSpPr>
          <p:spPr bwMode="auto">
            <a:xfrm flipH="1">
              <a:off x="917" y="2534"/>
              <a:ext cx="684" cy="1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775" name="Rectangle 44"/>
            <p:cNvSpPr>
              <a:spLocks noChangeArrowheads="1"/>
            </p:cNvSpPr>
            <p:nvPr/>
          </p:nvSpPr>
          <p:spPr bwMode="auto">
            <a:xfrm rot="20940000">
              <a:off x="1312" y="2611"/>
              <a:ext cx="22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Do</a:t>
              </a:r>
            </a:p>
          </p:txBody>
        </p:sp>
        <p:sp>
          <p:nvSpPr>
            <p:cNvPr id="25776" name="Rectangle 45"/>
            <p:cNvSpPr>
              <a:spLocks noChangeArrowheads="1"/>
            </p:cNvSpPr>
            <p:nvPr/>
          </p:nvSpPr>
          <p:spPr bwMode="auto">
            <a:xfrm rot="20940000">
              <a:off x="1023" y="2644"/>
              <a:ext cx="33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Study</a:t>
              </a:r>
            </a:p>
          </p:txBody>
        </p:sp>
        <p:sp>
          <p:nvSpPr>
            <p:cNvPr id="25777" name="Rectangle 46"/>
            <p:cNvSpPr>
              <a:spLocks noChangeArrowheads="1"/>
            </p:cNvSpPr>
            <p:nvPr/>
          </p:nvSpPr>
          <p:spPr bwMode="auto">
            <a:xfrm rot="20940000">
              <a:off x="1283" y="2384"/>
              <a:ext cx="28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Plan</a:t>
              </a:r>
            </a:p>
          </p:txBody>
        </p:sp>
        <p:sp>
          <p:nvSpPr>
            <p:cNvPr id="25778" name="Rectangle 47"/>
            <p:cNvSpPr>
              <a:spLocks noChangeArrowheads="1"/>
            </p:cNvSpPr>
            <p:nvPr/>
          </p:nvSpPr>
          <p:spPr bwMode="auto">
            <a:xfrm rot="20940000">
              <a:off x="1031" y="2446"/>
              <a:ext cx="25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Act</a:t>
              </a:r>
            </a:p>
          </p:txBody>
        </p:sp>
        <p:sp>
          <p:nvSpPr>
            <p:cNvPr id="25779" name="Oval 48"/>
            <p:cNvSpPr>
              <a:spLocks noChangeArrowheads="1"/>
            </p:cNvSpPr>
            <p:nvPr/>
          </p:nvSpPr>
          <p:spPr bwMode="auto">
            <a:xfrm rot="-660000">
              <a:off x="628" y="2924"/>
              <a:ext cx="668" cy="62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rgbClr val="EAEAEA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sv-SE" altLang="sv-SE">
                <a:latin typeface="Times New Roman" panose="02020603050405020304" pitchFamily="18" charset="0"/>
              </a:endParaRPr>
            </a:p>
          </p:txBody>
        </p:sp>
        <p:sp>
          <p:nvSpPr>
            <p:cNvPr id="25780" name="Freeform 49"/>
            <p:cNvSpPr>
              <a:spLocks/>
            </p:cNvSpPr>
            <p:nvPr/>
          </p:nvSpPr>
          <p:spPr bwMode="auto">
            <a:xfrm>
              <a:off x="594" y="3291"/>
              <a:ext cx="376" cy="280"/>
            </a:xfrm>
            <a:custGeom>
              <a:avLst/>
              <a:gdLst>
                <a:gd name="T0" fmla="*/ 375 w 376"/>
                <a:gd name="T1" fmla="*/ 276 h 280"/>
                <a:gd name="T2" fmla="*/ 368 w 376"/>
                <a:gd name="T3" fmla="*/ 219 h 280"/>
                <a:gd name="T4" fmla="*/ 358 w 376"/>
                <a:gd name="T5" fmla="*/ 221 h 280"/>
                <a:gd name="T6" fmla="*/ 346 w 376"/>
                <a:gd name="T7" fmla="*/ 221 h 280"/>
                <a:gd name="T8" fmla="*/ 335 w 376"/>
                <a:gd name="T9" fmla="*/ 221 h 280"/>
                <a:gd name="T10" fmla="*/ 323 w 376"/>
                <a:gd name="T11" fmla="*/ 221 h 280"/>
                <a:gd name="T12" fmla="*/ 312 w 376"/>
                <a:gd name="T13" fmla="*/ 220 h 280"/>
                <a:gd name="T14" fmla="*/ 301 w 376"/>
                <a:gd name="T15" fmla="*/ 220 h 280"/>
                <a:gd name="T16" fmla="*/ 292 w 376"/>
                <a:gd name="T17" fmla="*/ 218 h 280"/>
                <a:gd name="T18" fmla="*/ 282 w 376"/>
                <a:gd name="T19" fmla="*/ 216 h 280"/>
                <a:gd name="T20" fmla="*/ 271 w 376"/>
                <a:gd name="T21" fmla="*/ 214 h 280"/>
                <a:gd name="T22" fmla="*/ 263 w 376"/>
                <a:gd name="T23" fmla="*/ 212 h 280"/>
                <a:gd name="T24" fmla="*/ 250 w 376"/>
                <a:gd name="T25" fmla="*/ 209 h 280"/>
                <a:gd name="T26" fmla="*/ 237 w 376"/>
                <a:gd name="T27" fmla="*/ 205 h 280"/>
                <a:gd name="T28" fmla="*/ 221 w 376"/>
                <a:gd name="T29" fmla="*/ 199 h 280"/>
                <a:gd name="T30" fmla="*/ 209 w 376"/>
                <a:gd name="T31" fmla="*/ 193 h 280"/>
                <a:gd name="T32" fmla="*/ 197 w 376"/>
                <a:gd name="T33" fmla="*/ 187 h 280"/>
                <a:gd name="T34" fmla="*/ 182 w 376"/>
                <a:gd name="T35" fmla="*/ 179 h 280"/>
                <a:gd name="T36" fmla="*/ 169 w 376"/>
                <a:gd name="T37" fmla="*/ 169 h 280"/>
                <a:gd name="T38" fmla="*/ 155 w 376"/>
                <a:gd name="T39" fmla="*/ 160 h 280"/>
                <a:gd name="T40" fmla="*/ 144 w 376"/>
                <a:gd name="T41" fmla="*/ 150 h 280"/>
                <a:gd name="T42" fmla="*/ 132 w 376"/>
                <a:gd name="T43" fmla="*/ 140 h 280"/>
                <a:gd name="T44" fmla="*/ 123 w 376"/>
                <a:gd name="T45" fmla="*/ 129 h 280"/>
                <a:gd name="T46" fmla="*/ 114 w 376"/>
                <a:gd name="T47" fmla="*/ 119 h 280"/>
                <a:gd name="T48" fmla="*/ 103 w 376"/>
                <a:gd name="T49" fmla="*/ 106 h 280"/>
                <a:gd name="T50" fmla="*/ 94 w 376"/>
                <a:gd name="T51" fmla="*/ 93 h 280"/>
                <a:gd name="T52" fmla="*/ 86 w 376"/>
                <a:gd name="T53" fmla="*/ 79 h 280"/>
                <a:gd name="T54" fmla="*/ 78 w 376"/>
                <a:gd name="T55" fmla="*/ 63 h 280"/>
                <a:gd name="T56" fmla="*/ 71 w 376"/>
                <a:gd name="T57" fmla="*/ 48 h 280"/>
                <a:gd name="T58" fmla="*/ 22 w 376"/>
                <a:gd name="T59" fmla="*/ 0 h 280"/>
                <a:gd name="T60" fmla="*/ 17 w 376"/>
                <a:gd name="T61" fmla="*/ 71 h 280"/>
                <a:gd name="T62" fmla="*/ 25 w 376"/>
                <a:gd name="T63" fmla="*/ 89 h 280"/>
                <a:gd name="T64" fmla="*/ 34 w 376"/>
                <a:gd name="T65" fmla="*/ 105 h 280"/>
                <a:gd name="T66" fmla="*/ 42 w 376"/>
                <a:gd name="T67" fmla="*/ 119 h 280"/>
                <a:gd name="T68" fmla="*/ 50 w 376"/>
                <a:gd name="T69" fmla="*/ 133 h 280"/>
                <a:gd name="T70" fmla="*/ 59 w 376"/>
                <a:gd name="T71" fmla="*/ 145 h 280"/>
                <a:gd name="T72" fmla="*/ 70 w 376"/>
                <a:gd name="T73" fmla="*/ 159 h 280"/>
                <a:gd name="T74" fmla="*/ 80 w 376"/>
                <a:gd name="T75" fmla="*/ 171 h 280"/>
                <a:gd name="T76" fmla="*/ 93 w 376"/>
                <a:gd name="T77" fmla="*/ 183 h 280"/>
                <a:gd name="T78" fmla="*/ 104 w 376"/>
                <a:gd name="T79" fmla="*/ 194 h 280"/>
                <a:gd name="T80" fmla="*/ 118 w 376"/>
                <a:gd name="T81" fmla="*/ 205 h 280"/>
                <a:gd name="T82" fmla="*/ 130 w 376"/>
                <a:gd name="T83" fmla="*/ 215 h 280"/>
                <a:gd name="T84" fmla="*/ 144 w 376"/>
                <a:gd name="T85" fmla="*/ 223 h 280"/>
                <a:gd name="T86" fmla="*/ 157 w 376"/>
                <a:gd name="T87" fmla="*/ 232 h 280"/>
                <a:gd name="T88" fmla="*/ 172 w 376"/>
                <a:gd name="T89" fmla="*/ 240 h 280"/>
                <a:gd name="T90" fmla="*/ 186 w 376"/>
                <a:gd name="T91" fmla="*/ 247 h 280"/>
                <a:gd name="T92" fmla="*/ 199 w 376"/>
                <a:gd name="T93" fmla="*/ 252 h 280"/>
                <a:gd name="T94" fmla="*/ 215 w 376"/>
                <a:gd name="T95" fmla="*/ 258 h 280"/>
                <a:gd name="T96" fmla="*/ 230 w 376"/>
                <a:gd name="T97" fmla="*/ 262 h 280"/>
                <a:gd name="T98" fmla="*/ 245 w 376"/>
                <a:gd name="T99" fmla="*/ 266 h 280"/>
                <a:gd name="T100" fmla="*/ 260 w 376"/>
                <a:gd name="T101" fmla="*/ 270 h 280"/>
                <a:gd name="T102" fmla="*/ 275 w 376"/>
                <a:gd name="T103" fmla="*/ 273 h 280"/>
                <a:gd name="T104" fmla="*/ 286 w 376"/>
                <a:gd name="T105" fmla="*/ 275 h 280"/>
                <a:gd name="T106" fmla="*/ 295 w 376"/>
                <a:gd name="T107" fmla="*/ 277 h 280"/>
                <a:gd name="T108" fmla="*/ 302 w 376"/>
                <a:gd name="T109" fmla="*/ 277 h 280"/>
                <a:gd name="T110" fmla="*/ 312 w 376"/>
                <a:gd name="T111" fmla="*/ 277 h 280"/>
                <a:gd name="T112" fmla="*/ 320 w 376"/>
                <a:gd name="T113" fmla="*/ 278 h 280"/>
                <a:gd name="T114" fmla="*/ 329 w 376"/>
                <a:gd name="T115" fmla="*/ 278 h 280"/>
                <a:gd name="T116" fmla="*/ 339 w 376"/>
                <a:gd name="T117" fmla="*/ 279 h 280"/>
                <a:gd name="T118" fmla="*/ 347 w 376"/>
                <a:gd name="T119" fmla="*/ 278 h 280"/>
                <a:gd name="T120" fmla="*/ 356 w 376"/>
                <a:gd name="T121" fmla="*/ 278 h 280"/>
                <a:gd name="T122" fmla="*/ 364 w 376"/>
                <a:gd name="T123" fmla="*/ 278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6"/>
                <a:gd name="T187" fmla="*/ 0 h 280"/>
                <a:gd name="T188" fmla="*/ 376 w 376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6" h="280">
                  <a:moveTo>
                    <a:pt x="368" y="277"/>
                  </a:moveTo>
                  <a:lnTo>
                    <a:pt x="375" y="276"/>
                  </a:lnTo>
                  <a:lnTo>
                    <a:pt x="374" y="219"/>
                  </a:lnTo>
                  <a:lnTo>
                    <a:pt x="368" y="219"/>
                  </a:lnTo>
                  <a:lnTo>
                    <a:pt x="363" y="221"/>
                  </a:lnTo>
                  <a:lnTo>
                    <a:pt x="358" y="221"/>
                  </a:lnTo>
                  <a:lnTo>
                    <a:pt x="351" y="221"/>
                  </a:lnTo>
                  <a:lnTo>
                    <a:pt x="346" y="221"/>
                  </a:lnTo>
                  <a:lnTo>
                    <a:pt x="340" y="222"/>
                  </a:lnTo>
                  <a:lnTo>
                    <a:pt x="335" y="221"/>
                  </a:lnTo>
                  <a:lnTo>
                    <a:pt x="329" y="221"/>
                  </a:lnTo>
                  <a:lnTo>
                    <a:pt x="323" y="221"/>
                  </a:lnTo>
                  <a:lnTo>
                    <a:pt x="318" y="221"/>
                  </a:lnTo>
                  <a:lnTo>
                    <a:pt x="312" y="220"/>
                  </a:lnTo>
                  <a:lnTo>
                    <a:pt x="306" y="220"/>
                  </a:lnTo>
                  <a:lnTo>
                    <a:pt x="301" y="220"/>
                  </a:lnTo>
                  <a:lnTo>
                    <a:pt x="296" y="219"/>
                  </a:lnTo>
                  <a:lnTo>
                    <a:pt x="292" y="218"/>
                  </a:lnTo>
                  <a:lnTo>
                    <a:pt x="287" y="217"/>
                  </a:lnTo>
                  <a:lnTo>
                    <a:pt x="282" y="216"/>
                  </a:lnTo>
                  <a:lnTo>
                    <a:pt x="276" y="215"/>
                  </a:lnTo>
                  <a:lnTo>
                    <a:pt x="271" y="214"/>
                  </a:lnTo>
                  <a:lnTo>
                    <a:pt x="267" y="214"/>
                  </a:lnTo>
                  <a:lnTo>
                    <a:pt x="263" y="212"/>
                  </a:lnTo>
                  <a:lnTo>
                    <a:pt x="257" y="210"/>
                  </a:lnTo>
                  <a:lnTo>
                    <a:pt x="250" y="209"/>
                  </a:lnTo>
                  <a:lnTo>
                    <a:pt x="243" y="207"/>
                  </a:lnTo>
                  <a:lnTo>
                    <a:pt x="237" y="205"/>
                  </a:lnTo>
                  <a:lnTo>
                    <a:pt x="229" y="201"/>
                  </a:lnTo>
                  <a:lnTo>
                    <a:pt x="221" y="199"/>
                  </a:lnTo>
                  <a:lnTo>
                    <a:pt x="214" y="196"/>
                  </a:lnTo>
                  <a:lnTo>
                    <a:pt x="209" y="193"/>
                  </a:lnTo>
                  <a:lnTo>
                    <a:pt x="203" y="189"/>
                  </a:lnTo>
                  <a:lnTo>
                    <a:pt x="197" y="187"/>
                  </a:lnTo>
                  <a:lnTo>
                    <a:pt x="189" y="182"/>
                  </a:lnTo>
                  <a:lnTo>
                    <a:pt x="182" y="179"/>
                  </a:lnTo>
                  <a:lnTo>
                    <a:pt x="175" y="174"/>
                  </a:lnTo>
                  <a:lnTo>
                    <a:pt x="169" y="169"/>
                  </a:lnTo>
                  <a:lnTo>
                    <a:pt x="161" y="165"/>
                  </a:lnTo>
                  <a:lnTo>
                    <a:pt x="155" y="160"/>
                  </a:lnTo>
                  <a:lnTo>
                    <a:pt x="149" y="155"/>
                  </a:lnTo>
                  <a:lnTo>
                    <a:pt x="144" y="150"/>
                  </a:lnTo>
                  <a:lnTo>
                    <a:pt x="139" y="145"/>
                  </a:lnTo>
                  <a:lnTo>
                    <a:pt x="132" y="140"/>
                  </a:lnTo>
                  <a:lnTo>
                    <a:pt x="128" y="135"/>
                  </a:lnTo>
                  <a:lnTo>
                    <a:pt x="123" y="129"/>
                  </a:lnTo>
                  <a:lnTo>
                    <a:pt x="118" y="124"/>
                  </a:lnTo>
                  <a:lnTo>
                    <a:pt x="114" y="119"/>
                  </a:lnTo>
                  <a:lnTo>
                    <a:pt x="109" y="112"/>
                  </a:lnTo>
                  <a:lnTo>
                    <a:pt x="103" y="106"/>
                  </a:lnTo>
                  <a:lnTo>
                    <a:pt x="99" y="99"/>
                  </a:lnTo>
                  <a:lnTo>
                    <a:pt x="94" y="93"/>
                  </a:lnTo>
                  <a:lnTo>
                    <a:pt x="90" y="86"/>
                  </a:lnTo>
                  <a:lnTo>
                    <a:pt x="86" y="79"/>
                  </a:lnTo>
                  <a:lnTo>
                    <a:pt x="82" y="72"/>
                  </a:lnTo>
                  <a:lnTo>
                    <a:pt x="78" y="63"/>
                  </a:lnTo>
                  <a:lnTo>
                    <a:pt x="75" y="57"/>
                  </a:lnTo>
                  <a:lnTo>
                    <a:pt x="71" y="48"/>
                  </a:lnTo>
                  <a:lnTo>
                    <a:pt x="90" y="40"/>
                  </a:lnTo>
                  <a:lnTo>
                    <a:pt x="22" y="0"/>
                  </a:lnTo>
                  <a:lnTo>
                    <a:pt x="0" y="78"/>
                  </a:lnTo>
                  <a:lnTo>
                    <a:pt x="17" y="71"/>
                  </a:lnTo>
                  <a:lnTo>
                    <a:pt x="21" y="81"/>
                  </a:lnTo>
                  <a:lnTo>
                    <a:pt x="25" y="89"/>
                  </a:lnTo>
                  <a:lnTo>
                    <a:pt x="29" y="97"/>
                  </a:lnTo>
                  <a:lnTo>
                    <a:pt x="34" y="105"/>
                  </a:lnTo>
                  <a:lnTo>
                    <a:pt x="37" y="112"/>
                  </a:lnTo>
                  <a:lnTo>
                    <a:pt x="42" y="119"/>
                  </a:lnTo>
                  <a:lnTo>
                    <a:pt x="46" y="126"/>
                  </a:lnTo>
                  <a:lnTo>
                    <a:pt x="50" y="133"/>
                  </a:lnTo>
                  <a:lnTo>
                    <a:pt x="55" y="139"/>
                  </a:lnTo>
                  <a:lnTo>
                    <a:pt x="59" y="145"/>
                  </a:lnTo>
                  <a:lnTo>
                    <a:pt x="65" y="153"/>
                  </a:lnTo>
                  <a:lnTo>
                    <a:pt x="70" y="159"/>
                  </a:lnTo>
                  <a:lnTo>
                    <a:pt x="76" y="165"/>
                  </a:lnTo>
                  <a:lnTo>
                    <a:pt x="80" y="171"/>
                  </a:lnTo>
                  <a:lnTo>
                    <a:pt x="87" y="177"/>
                  </a:lnTo>
                  <a:lnTo>
                    <a:pt x="93" y="183"/>
                  </a:lnTo>
                  <a:lnTo>
                    <a:pt x="98" y="188"/>
                  </a:lnTo>
                  <a:lnTo>
                    <a:pt x="104" y="194"/>
                  </a:lnTo>
                  <a:lnTo>
                    <a:pt x="112" y="199"/>
                  </a:lnTo>
                  <a:lnTo>
                    <a:pt x="118" y="205"/>
                  </a:lnTo>
                  <a:lnTo>
                    <a:pt x="125" y="210"/>
                  </a:lnTo>
                  <a:lnTo>
                    <a:pt x="130" y="215"/>
                  </a:lnTo>
                  <a:lnTo>
                    <a:pt x="136" y="219"/>
                  </a:lnTo>
                  <a:lnTo>
                    <a:pt x="144" y="223"/>
                  </a:lnTo>
                  <a:lnTo>
                    <a:pt x="150" y="227"/>
                  </a:lnTo>
                  <a:lnTo>
                    <a:pt x="157" y="232"/>
                  </a:lnTo>
                  <a:lnTo>
                    <a:pt x="164" y="236"/>
                  </a:lnTo>
                  <a:lnTo>
                    <a:pt x="172" y="240"/>
                  </a:lnTo>
                  <a:lnTo>
                    <a:pt x="179" y="243"/>
                  </a:lnTo>
                  <a:lnTo>
                    <a:pt x="186" y="247"/>
                  </a:lnTo>
                  <a:lnTo>
                    <a:pt x="193" y="249"/>
                  </a:lnTo>
                  <a:lnTo>
                    <a:pt x="199" y="252"/>
                  </a:lnTo>
                  <a:lnTo>
                    <a:pt x="207" y="255"/>
                  </a:lnTo>
                  <a:lnTo>
                    <a:pt x="215" y="258"/>
                  </a:lnTo>
                  <a:lnTo>
                    <a:pt x="221" y="260"/>
                  </a:lnTo>
                  <a:lnTo>
                    <a:pt x="230" y="262"/>
                  </a:lnTo>
                  <a:lnTo>
                    <a:pt x="237" y="264"/>
                  </a:lnTo>
                  <a:lnTo>
                    <a:pt x="245" y="266"/>
                  </a:lnTo>
                  <a:lnTo>
                    <a:pt x="253" y="268"/>
                  </a:lnTo>
                  <a:lnTo>
                    <a:pt x="260" y="270"/>
                  </a:lnTo>
                  <a:lnTo>
                    <a:pt x="268" y="272"/>
                  </a:lnTo>
                  <a:lnTo>
                    <a:pt x="275" y="273"/>
                  </a:lnTo>
                  <a:lnTo>
                    <a:pt x="282" y="275"/>
                  </a:lnTo>
                  <a:lnTo>
                    <a:pt x="286" y="275"/>
                  </a:lnTo>
                  <a:lnTo>
                    <a:pt x="291" y="276"/>
                  </a:lnTo>
                  <a:lnTo>
                    <a:pt x="295" y="277"/>
                  </a:lnTo>
                  <a:lnTo>
                    <a:pt x="298" y="276"/>
                  </a:lnTo>
                  <a:lnTo>
                    <a:pt x="302" y="277"/>
                  </a:lnTo>
                  <a:lnTo>
                    <a:pt x="307" y="277"/>
                  </a:lnTo>
                  <a:lnTo>
                    <a:pt x="312" y="277"/>
                  </a:lnTo>
                  <a:lnTo>
                    <a:pt x="316" y="277"/>
                  </a:lnTo>
                  <a:lnTo>
                    <a:pt x="320" y="278"/>
                  </a:lnTo>
                  <a:lnTo>
                    <a:pt x="325" y="278"/>
                  </a:lnTo>
                  <a:lnTo>
                    <a:pt x="329" y="278"/>
                  </a:lnTo>
                  <a:lnTo>
                    <a:pt x="334" y="278"/>
                  </a:lnTo>
                  <a:lnTo>
                    <a:pt x="339" y="279"/>
                  </a:lnTo>
                  <a:lnTo>
                    <a:pt x="343" y="279"/>
                  </a:lnTo>
                  <a:lnTo>
                    <a:pt x="347" y="278"/>
                  </a:lnTo>
                  <a:lnTo>
                    <a:pt x="352" y="279"/>
                  </a:lnTo>
                  <a:lnTo>
                    <a:pt x="356" y="278"/>
                  </a:lnTo>
                  <a:lnTo>
                    <a:pt x="361" y="278"/>
                  </a:lnTo>
                  <a:lnTo>
                    <a:pt x="364" y="278"/>
                  </a:lnTo>
                  <a:lnTo>
                    <a:pt x="368" y="277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781" name="Freeform 50"/>
            <p:cNvSpPr>
              <a:spLocks/>
            </p:cNvSpPr>
            <p:nvPr/>
          </p:nvSpPr>
          <p:spPr bwMode="auto">
            <a:xfrm>
              <a:off x="913" y="2880"/>
              <a:ext cx="378" cy="280"/>
            </a:xfrm>
            <a:custGeom>
              <a:avLst/>
              <a:gdLst>
                <a:gd name="T0" fmla="*/ 0 w 378"/>
                <a:gd name="T1" fmla="*/ 3 h 280"/>
                <a:gd name="T2" fmla="*/ 7 w 378"/>
                <a:gd name="T3" fmla="*/ 59 h 280"/>
                <a:gd name="T4" fmla="*/ 17 w 378"/>
                <a:gd name="T5" fmla="*/ 58 h 280"/>
                <a:gd name="T6" fmla="*/ 30 w 378"/>
                <a:gd name="T7" fmla="*/ 57 h 280"/>
                <a:gd name="T8" fmla="*/ 39 w 378"/>
                <a:gd name="T9" fmla="*/ 57 h 280"/>
                <a:gd name="T10" fmla="*/ 52 w 378"/>
                <a:gd name="T11" fmla="*/ 57 h 280"/>
                <a:gd name="T12" fmla="*/ 63 w 378"/>
                <a:gd name="T13" fmla="*/ 58 h 280"/>
                <a:gd name="T14" fmla="*/ 74 w 378"/>
                <a:gd name="T15" fmla="*/ 59 h 280"/>
                <a:gd name="T16" fmla="*/ 82 w 378"/>
                <a:gd name="T17" fmla="*/ 61 h 280"/>
                <a:gd name="T18" fmla="*/ 94 w 378"/>
                <a:gd name="T19" fmla="*/ 62 h 280"/>
                <a:gd name="T20" fmla="*/ 104 w 378"/>
                <a:gd name="T21" fmla="*/ 65 h 280"/>
                <a:gd name="T22" fmla="*/ 113 w 378"/>
                <a:gd name="T23" fmla="*/ 66 h 280"/>
                <a:gd name="T24" fmla="*/ 124 w 378"/>
                <a:gd name="T25" fmla="*/ 70 h 280"/>
                <a:gd name="T26" fmla="*/ 139 w 378"/>
                <a:gd name="T27" fmla="*/ 73 h 280"/>
                <a:gd name="T28" fmla="*/ 153 w 378"/>
                <a:gd name="T29" fmla="*/ 79 h 280"/>
                <a:gd name="T30" fmla="*/ 165 w 378"/>
                <a:gd name="T31" fmla="*/ 85 h 280"/>
                <a:gd name="T32" fmla="*/ 179 w 378"/>
                <a:gd name="T33" fmla="*/ 91 h 280"/>
                <a:gd name="T34" fmla="*/ 193 w 378"/>
                <a:gd name="T35" fmla="*/ 99 h 280"/>
                <a:gd name="T36" fmla="*/ 207 w 378"/>
                <a:gd name="T37" fmla="*/ 109 h 280"/>
                <a:gd name="T38" fmla="*/ 220 w 378"/>
                <a:gd name="T39" fmla="*/ 118 h 280"/>
                <a:gd name="T40" fmla="*/ 231 w 378"/>
                <a:gd name="T41" fmla="*/ 128 h 280"/>
                <a:gd name="T42" fmla="*/ 242 w 378"/>
                <a:gd name="T43" fmla="*/ 138 h 280"/>
                <a:gd name="T44" fmla="*/ 252 w 378"/>
                <a:gd name="T45" fmla="*/ 149 h 280"/>
                <a:gd name="T46" fmla="*/ 262 w 378"/>
                <a:gd name="T47" fmla="*/ 159 h 280"/>
                <a:gd name="T48" fmla="*/ 272 w 378"/>
                <a:gd name="T49" fmla="*/ 172 h 280"/>
                <a:gd name="T50" fmla="*/ 281 w 378"/>
                <a:gd name="T51" fmla="*/ 186 h 280"/>
                <a:gd name="T52" fmla="*/ 289 w 378"/>
                <a:gd name="T53" fmla="*/ 200 h 280"/>
                <a:gd name="T54" fmla="*/ 298 w 378"/>
                <a:gd name="T55" fmla="*/ 215 h 280"/>
                <a:gd name="T56" fmla="*/ 304 w 378"/>
                <a:gd name="T57" fmla="*/ 230 h 280"/>
                <a:gd name="T58" fmla="*/ 354 w 378"/>
                <a:gd name="T59" fmla="*/ 279 h 280"/>
                <a:gd name="T60" fmla="*/ 359 w 378"/>
                <a:gd name="T61" fmla="*/ 207 h 280"/>
                <a:gd name="T62" fmla="*/ 350 w 378"/>
                <a:gd name="T63" fmla="*/ 189 h 280"/>
                <a:gd name="T64" fmla="*/ 342 w 378"/>
                <a:gd name="T65" fmla="*/ 173 h 280"/>
                <a:gd name="T66" fmla="*/ 334 w 378"/>
                <a:gd name="T67" fmla="*/ 159 h 280"/>
                <a:gd name="T68" fmla="*/ 325 w 378"/>
                <a:gd name="T69" fmla="*/ 146 h 280"/>
                <a:gd name="T70" fmla="*/ 316 w 378"/>
                <a:gd name="T71" fmla="*/ 133 h 280"/>
                <a:gd name="T72" fmla="*/ 305 w 378"/>
                <a:gd name="T73" fmla="*/ 119 h 280"/>
                <a:gd name="T74" fmla="*/ 294 w 378"/>
                <a:gd name="T75" fmla="*/ 107 h 280"/>
                <a:gd name="T76" fmla="*/ 283 w 378"/>
                <a:gd name="T77" fmla="*/ 95 h 280"/>
                <a:gd name="T78" fmla="*/ 271 w 378"/>
                <a:gd name="T79" fmla="*/ 85 h 280"/>
                <a:gd name="T80" fmla="*/ 257 w 378"/>
                <a:gd name="T81" fmla="*/ 73 h 280"/>
                <a:gd name="T82" fmla="*/ 244 w 378"/>
                <a:gd name="T83" fmla="*/ 63 h 280"/>
                <a:gd name="T84" fmla="*/ 232 w 378"/>
                <a:gd name="T85" fmla="*/ 55 h 280"/>
                <a:gd name="T86" fmla="*/ 218 w 378"/>
                <a:gd name="T87" fmla="*/ 47 h 280"/>
                <a:gd name="T88" fmla="*/ 203 w 378"/>
                <a:gd name="T89" fmla="*/ 39 h 280"/>
                <a:gd name="T90" fmla="*/ 188 w 378"/>
                <a:gd name="T91" fmla="*/ 32 h 280"/>
                <a:gd name="T92" fmla="*/ 176 w 378"/>
                <a:gd name="T93" fmla="*/ 26 h 280"/>
                <a:gd name="T94" fmla="*/ 160 w 378"/>
                <a:gd name="T95" fmla="*/ 20 h 280"/>
                <a:gd name="T96" fmla="*/ 146 w 378"/>
                <a:gd name="T97" fmla="*/ 16 h 280"/>
                <a:gd name="T98" fmla="*/ 130 w 378"/>
                <a:gd name="T99" fmla="*/ 12 h 280"/>
                <a:gd name="T100" fmla="*/ 116 w 378"/>
                <a:gd name="T101" fmla="*/ 8 h 280"/>
                <a:gd name="T102" fmla="*/ 100 w 378"/>
                <a:gd name="T103" fmla="*/ 5 h 280"/>
                <a:gd name="T104" fmla="*/ 89 w 378"/>
                <a:gd name="T105" fmla="*/ 4 h 280"/>
                <a:gd name="T106" fmla="*/ 80 w 378"/>
                <a:gd name="T107" fmla="*/ 2 h 280"/>
                <a:gd name="T108" fmla="*/ 73 w 378"/>
                <a:gd name="T109" fmla="*/ 2 h 280"/>
                <a:gd name="T110" fmla="*/ 64 w 378"/>
                <a:gd name="T111" fmla="*/ 1 h 280"/>
                <a:gd name="T112" fmla="*/ 55 w 378"/>
                <a:gd name="T113" fmla="*/ 1 h 280"/>
                <a:gd name="T114" fmla="*/ 46 w 378"/>
                <a:gd name="T115" fmla="*/ 0 h 280"/>
                <a:gd name="T116" fmla="*/ 36 w 378"/>
                <a:gd name="T117" fmla="*/ 0 h 280"/>
                <a:gd name="T118" fmla="*/ 27 w 378"/>
                <a:gd name="T119" fmla="*/ 0 h 280"/>
                <a:gd name="T120" fmla="*/ 19 w 378"/>
                <a:gd name="T121" fmla="*/ 1 h 280"/>
                <a:gd name="T122" fmla="*/ 10 w 378"/>
                <a:gd name="T123" fmla="*/ 1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8"/>
                <a:gd name="T187" fmla="*/ 0 h 280"/>
                <a:gd name="T188" fmla="*/ 378 w 378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8" h="280">
                  <a:moveTo>
                    <a:pt x="6" y="2"/>
                  </a:moveTo>
                  <a:lnTo>
                    <a:pt x="0" y="3"/>
                  </a:lnTo>
                  <a:lnTo>
                    <a:pt x="1" y="59"/>
                  </a:lnTo>
                  <a:lnTo>
                    <a:pt x="7" y="59"/>
                  </a:lnTo>
                  <a:lnTo>
                    <a:pt x="12" y="58"/>
                  </a:lnTo>
                  <a:lnTo>
                    <a:pt x="17" y="58"/>
                  </a:lnTo>
                  <a:lnTo>
                    <a:pt x="23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39" y="57"/>
                  </a:lnTo>
                  <a:lnTo>
                    <a:pt x="46" y="57"/>
                  </a:lnTo>
                  <a:lnTo>
                    <a:pt x="52" y="57"/>
                  </a:lnTo>
                  <a:lnTo>
                    <a:pt x="57" y="57"/>
                  </a:lnTo>
                  <a:lnTo>
                    <a:pt x="63" y="58"/>
                  </a:lnTo>
                  <a:lnTo>
                    <a:pt x="68" y="59"/>
                  </a:lnTo>
                  <a:lnTo>
                    <a:pt x="74" y="59"/>
                  </a:lnTo>
                  <a:lnTo>
                    <a:pt x="79" y="60"/>
                  </a:lnTo>
                  <a:lnTo>
                    <a:pt x="82" y="61"/>
                  </a:lnTo>
                  <a:lnTo>
                    <a:pt x="88" y="61"/>
                  </a:lnTo>
                  <a:lnTo>
                    <a:pt x="94" y="62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5"/>
                  </a:lnTo>
                  <a:lnTo>
                    <a:pt x="113" y="66"/>
                  </a:lnTo>
                  <a:lnTo>
                    <a:pt x="118" y="68"/>
                  </a:lnTo>
                  <a:lnTo>
                    <a:pt x="124" y="70"/>
                  </a:lnTo>
                  <a:lnTo>
                    <a:pt x="131" y="71"/>
                  </a:lnTo>
                  <a:lnTo>
                    <a:pt x="139" y="73"/>
                  </a:lnTo>
                  <a:lnTo>
                    <a:pt x="146" y="77"/>
                  </a:lnTo>
                  <a:lnTo>
                    <a:pt x="153" y="79"/>
                  </a:lnTo>
                  <a:lnTo>
                    <a:pt x="160" y="83"/>
                  </a:lnTo>
                  <a:lnTo>
                    <a:pt x="165" y="85"/>
                  </a:lnTo>
                  <a:lnTo>
                    <a:pt x="172" y="89"/>
                  </a:lnTo>
                  <a:lnTo>
                    <a:pt x="179" y="91"/>
                  </a:lnTo>
                  <a:lnTo>
                    <a:pt x="186" y="96"/>
                  </a:lnTo>
                  <a:lnTo>
                    <a:pt x="193" y="99"/>
                  </a:lnTo>
                  <a:lnTo>
                    <a:pt x="200" y="104"/>
                  </a:lnTo>
                  <a:lnTo>
                    <a:pt x="207" y="109"/>
                  </a:lnTo>
                  <a:lnTo>
                    <a:pt x="213" y="114"/>
                  </a:lnTo>
                  <a:lnTo>
                    <a:pt x="220" y="118"/>
                  </a:lnTo>
                  <a:lnTo>
                    <a:pt x="226" y="123"/>
                  </a:lnTo>
                  <a:lnTo>
                    <a:pt x="231" y="128"/>
                  </a:lnTo>
                  <a:lnTo>
                    <a:pt x="237" y="133"/>
                  </a:lnTo>
                  <a:lnTo>
                    <a:pt x="242" y="138"/>
                  </a:lnTo>
                  <a:lnTo>
                    <a:pt x="248" y="143"/>
                  </a:lnTo>
                  <a:lnTo>
                    <a:pt x="252" y="149"/>
                  </a:lnTo>
                  <a:lnTo>
                    <a:pt x="257" y="155"/>
                  </a:lnTo>
                  <a:lnTo>
                    <a:pt x="262" y="159"/>
                  </a:lnTo>
                  <a:lnTo>
                    <a:pt x="267" y="166"/>
                  </a:lnTo>
                  <a:lnTo>
                    <a:pt x="272" y="172"/>
                  </a:lnTo>
                  <a:lnTo>
                    <a:pt x="277" y="179"/>
                  </a:lnTo>
                  <a:lnTo>
                    <a:pt x="281" y="186"/>
                  </a:lnTo>
                  <a:lnTo>
                    <a:pt x="286" y="192"/>
                  </a:lnTo>
                  <a:lnTo>
                    <a:pt x="289" y="200"/>
                  </a:lnTo>
                  <a:lnTo>
                    <a:pt x="293" y="207"/>
                  </a:lnTo>
                  <a:lnTo>
                    <a:pt x="298" y="215"/>
                  </a:lnTo>
                  <a:lnTo>
                    <a:pt x="300" y="221"/>
                  </a:lnTo>
                  <a:lnTo>
                    <a:pt x="304" y="230"/>
                  </a:lnTo>
                  <a:lnTo>
                    <a:pt x="285" y="239"/>
                  </a:lnTo>
                  <a:lnTo>
                    <a:pt x="354" y="279"/>
                  </a:lnTo>
                  <a:lnTo>
                    <a:pt x="377" y="199"/>
                  </a:lnTo>
                  <a:lnTo>
                    <a:pt x="359" y="207"/>
                  </a:lnTo>
                  <a:lnTo>
                    <a:pt x="354" y="197"/>
                  </a:lnTo>
                  <a:lnTo>
                    <a:pt x="350" y="189"/>
                  </a:lnTo>
                  <a:lnTo>
                    <a:pt x="346" y="181"/>
                  </a:lnTo>
                  <a:lnTo>
                    <a:pt x="342" y="173"/>
                  </a:lnTo>
                  <a:lnTo>
                    <a:pt x="338" y="166"/>
                  </a:lnTo>
                  <a:lnTo>
                    <a:pt x="334" y="159"/>
                  </a:lnTo>
                  <a:lnTo>
                    <a:pt x="330" y="152"/>
                  </a:lnTo>
                  <a:lnTo>
                    <a:pt x="325" y="146"/>
                  </a:lnTo>
                  <a:lnTo>
                    <a:pt x="321" y="140"/>
                  </a:lnTo>
                  <a:lnTo>
                    <a:pt x="316" y="133"/>
                  </a:lnTo>
                  <a:lnTo>
                    <a:pt x="310" y="126"/>
                  </a:lnTo>
                  <a:lnTo>
                    <a:pt x="305" y="119"/>
                  </a:lnTo>
                  <a:lnTo>
                    <a:pt x="300" y="113"/>
                  </a:lnTo>
                  <a:lnTo>
                    <a:pt x="294" y="107"/>
                  </a:lnTo>
                  <a:lnTo>
                    <a:pt x="289" y="101"/>
                  </a:lnTo>
                  <a:lnTo>
                    <a:pt x="283" y="95"/>
                  </a:lnTo>
                  <a:lnTo>
                    <a:pt x="276" y="90"/>
                  </a:lnTo>
                  <a:lnTo>
                    <a:pt x="271" y="85"/>
                  </a:lnTo>
                  <a:lnTo>
                    <a:pt x="264" y="79"/>
                  </a:lnTo>
                  <a:lnTo>
                    <a:pt x="257" y="73"/>
                  </a:lnTo>
                  <a:lnTo>
                    <a:pt x="251" y="68"/>
                  </a:lnTo>
                  <a:lnTo>
                    <a:pt x="244" y="63"/>
                  </a:lnTo>
                  <a:lnTo>
                    <a:pt x="238" y="60"/>
                  </a:lnTo>
                  <a:lnTo>
                    <a:pt x="232" y="55"/>
                  </a:lnTo>
                  <a:lnTo>
                    <a:pt x="225" y="51"/>
                  </a:lnTo>
                  <a:lnTo>
                    <a:pt x="218" y="47"/>
                  </a:lnTo>
                  <a:lnTo>
                    <a:pt x="210" y="42"/>
                  </a:lnTo>
                  <a:lnTo>
                    <a:pt x="203" y="39"/>
                  </a:lnTo>
                  <a:lnTo>
                    <a:pt x="195" y="35"/>
                  </a:lnTo>
                  <a:lnTo>
                    <a:pt x="188" y="32"/>
                  </a:lnTo>
                  <a:lnTo>
                    <a:pt x="182" y="29"/>
                  </a:lnTo>
                  <a:lnTo>
                    <a:pt x="176" y="26"/>
                  </a:lnTo>
                  <a:lnTo>
                    <a:pt x="168" y="23"/>
                  </a:lnTo>
                  <a:lnTo>
                    <a:pt x="160" y="20"/>
                  </a:lnTo>
                  <a:lnTo>
                    <a:pt x="153" y="18"/>
                  </a:lnTo>
                  <a:lnTo>
                    <a:pt x="146" y="16"/>
                  </a:lnTo>
                  <a:lnTo>
                    <a:pt x="139" y="14"/>
                  </a:lnTo>
                  <a:lnTo>
                    <a:pt x="130" y="12"/>
                  </a:lnTo>
                  <a:lnTo>
                    <a:pt x="123" y="10"/>
                  </a:lnTo>
                  <a:lnTo>
                    <a:pt x="116" y="8"/>
                  </a:lnTo>
                  <a:lnTo>
                    <a:pt x="107" y="7"/>
                  </a:lnTo>
                  <a:lnTo>
                    <a:pt x="100" y="5"/>
                  </a:lnTo>
                  <a:lnTo>
                    <a:pt x="93" y="4"/>
                  </a:lnTo>
                  <a:lnTo>
                    <a:pt x="89" y="4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7" y="2"/>
                  </a:lnTo>
                  <a:lnTo>
                    <a:pt x="73" y="2"/>
                  </a:lnTo>
                  <a:lnTo>
                    <a:pt x="68" y="1"/>
                  </a:lnTo>
                  <a:lnTo>
                    <a:pt x="64" y="1"/>
                  </a:lnTo>
                  <a:lnTo>
                    <a:pt x="59" y="1"/>
                  </a:lnTo>
                  <a:lnTo>
                    <a:pt x="55" y="1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9" y="1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6" y="2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782" name="Freeform 51"/>
            <p:cNvSpPr>
              <a:spLocks/>
            </p:cNvSpPr>
            <p:nvPr/>
          </p:nvSpPr>
          <p:spPr bwMode="auto">
            <a:xfrm>
              <a:off x="575" y="2899"/>
              <a:ext cx="309" cy="364"/>
            </a:xfrm>
            <a:custGeom>
              <a:avLst/>
              <a:gdLst>
                <a:gd name="T0" fmla="*/ 61 w 309"/>
                <a:gd name="T1" fmla="*/ 361 h 364"/>
                <a:gd name="T2" fmla="*/ 61 w 309"/>
                <a:gd name="T3" fmla="*/ 351 h 364"/>
                <a:gd name="T4" fmla="*/ 61 w 309"/>
                <a:gd name="T5" fmla="*/ 339 h 364"/>
                <a:gd name="T6" fmla="*/ 61 w 309"/>
                <a:gd name="T7" fmla="*/ 328 h 364"/>
                <a:gd name="T8" fmla="*/ 62 w 309"/>
                <a:gd name="T9" fmla="*/ 318 h 364"/>
                <a:gd name="T10" fmla="*/ 63 w 309"/>
                <a:gd name="T11" fmla="*/ 307 h 364"/>
                <a:gd name="T12" fmla="*/ 65 w 309"/>
                <a:gd name="T13" fmla="*/ 296 h 364"/>
                <a:gd name="T14" fmla="*/ 66 w 309"/>
                <a:gd name="T15" fmla="*/ 287 h 364"/>
                <a:gd name="T16" fmla="*/ 69 w 309"/>
                <a:gd name="T17" fmla="*/ 277 h 364"/>
                <a:gd name="T18" fmla="*/ 72 w 309"/>
                <a:gd name="T19" fmla="*/ 267 h 364"/>
                <a:gd name="T20" fmla="*/ 74 w 309"/>
                <a:gd name="T21" fmla="*/ 259 h 364"/>
                <a:gd name="T22" fmla="*/ 78 w 309"/>
                <a:gd name="T23" fmla="*/ 247 h 364"/>
                <a:gd name="T24" fmla="*/ 83 w 309"/>
                <a:gd name="T25" fmla="*/ 233 h 364"/>
                <a:gd name="T26" fmla="*/ 89 w 309"/>
                <a:gd name="T27" fmla="*/ 219 h 364"/>
                <a:gd name="T28" fmla="*/ 96 w 309"/>
                <a:gd name="T29" fmla="*/ 206 h 364"/>
                <a:gd name="T30" fmla="*/ 104 w 309"/>
                <a:gd name="T31" fmla="*/ 194 h 364"/>
                <a:gd name="T32" fmla="*/ 113 w 309"/>
                <a:gd name="T33" fmla="*/ 179 h 364"/>
                <a:gd name="T34" fmla="*/ 122 w 309"/>
                <a:gd name="T35" fmla="*/ 166 h 364"/>
                <a:gd name="T36" fmla="*/ 134 w 309"/>
                <a:gd name="T37" fmla="*/ 153 h 364"/>
                <a:gd name="T38" fmla="*/ 145 w 309"/>
                <a:gd name="T39" fmla="*/ 142 h 364"/>
                <a:gd name="T40" fmla="*/ 155 w 309"/>
                <a:gd name="T41" fmla="*/ 131 h 364"/>
                <a:gd name="T42" fmla="*/ 167 w 309"/>
                <a:gd name="T43" fmla="*/ 120 h 364"/>
                <a:gd name="T44" fmla="*/ 179 w 309"/>
                <a:gd name="T45" fmla="*/ 111 h 364"/>
                <a:gd name="T46" fmla="*/ 192 w 309"/>
                <a:gd name="T47" fmla="*/ 101 h 364"/>
                <a:gd name="T48" fmla="*/ 207 w 309"/>
                <a:gd name="T49" fmla="*/ 92 h 364"/>
                <a:gd name="T50" fmla="*/ 222 w 309"/>
                <a:gd name="T51" fmla="*/ 83 h 364"/>
                <a:gd name="T52" fmla="*/ 239 w 309"/>
                <a:gd name="T53" fmla="*/ 75 h 364"/>
                <a:gd name="T54" fmla="*/ 254 w 309"/>
                <a:gd name="T55" fmla="*/ 68 h 364"/>
                <a:gd name="T56" fmla="*/ 308 w 309"/>
                <a:gd name="T57" fmla="*/ 17 h 364"/>
                <a:gd name="T58" fmla="*/ 233 w 309"/>
                <a:gd name="T59" fmla="*/ 17 h 364"/>
                <a:gd name="T60" fmla="*/ 214 w 309"/>
                <a:gd name="T61" fmla="*/ 24 h 364"/>
                <a:gd name="T62" fmla="*/ 196 w 309"/>
                <a:gd name="T63" fmla="*/ 33 h 364"/>
                <a:gd name="T64" fmla="*/ 181 w 309"/>
                <a:gd name="T65" fmla="*/ 42 h 364"/>
                <a:gd name="T66" fmla="*/ 167 w 309"/>
                <a:gd name="T67" fmla="*/ 51 h 364"/>
                <a:gd name="T68" fmla="*/ 153 w 309"/>
                <a:gd name="T69" fmla="*/ 60 h 364"/>
                <a:gd name="T70" fmla="*/ 138 w 309"/>
                <a:gd name="T71" fmla="*/ 71 h 364"/>
                <a:gd name="T72" fmla="*/ 125 w 309"/>
                <a:gd name="T73" fmla="*/ 82 h 364"/>
                <a:gd name="T74" fmla="*/ 112 w 309"/>
                <a:gd name="T75" fmla="*/ 94 h 364"/>
                <a:gd name="T76" fmla="*/ 101 w 309"/>
                <a:gd name="T77" fmla="*/ 105 h 364"/>
                <a:gd name="T78" fmla="*/ 88 w 309"/>
                <a:gd name="T79" fmla="*/ 119 h 364"/>
                <a:gd name="T80" fmla="*/ 77 w 309"/>
                <a:gd name="T81" fmla="*/ 132 h 364"/>
                <a:gd name="T82" fmla="*/ 68 w 309"/>
                <a:gd name="T83" fmla="*/ 145 h 364"/>
                <a:gd name="T84" fmla="*/ 58 w 309"/>
                <a:gd name="T85" fmla="*/ 158 h 364"/>
                <a:gd name="T86" fmla="*/ 49 w 309"/>
                <a:gd name="T87" fmla="*/ 173 h 364"/>
                <a:gd name="T88" fmla="*/ 41 w 309"/>
                <a:gd name="T89" fmla="*/ 187 h 364"/>
                <a:gd name="T90" fmla="*/ 35 w 309"/>
                <a:gd name="T91" fmla="*/ 199 h 364"/>
                <a:gd name="T92" fmla="*/ 28 w 309"/>
                <a:gd name="T93" fmla="*/ 215 h 364"/>
                <a:gd name="T94" fmla="*/ 23 w 309"/>
                <a:gd name="T95" fmla="*/ 228 h 364"/>
                <a:gd name="T96" fmla="*/ 17 w 309"/>
                <a:gd name="T97" fmla="*/ 244 h 364"/>
                <a:gd name="T98" fmla="*/ 13 w 309"/>
                <a:gd name="T99" fmla="*/ 259 h 364"/>
                <a:gd name="T100" fmla="*/ 9 w 309"/>
                <a:gd name="T101" fmla="*/ 273 h 364"/>
                <a:gd name="T102" fmla="*/ 6 w 309"/>
                <a:gd name="T103" fmla="*/ 284 h 364"/>
                <a:gd name="T104" fmla="*/ 4 w 309"/>
                <a:gd name="T105" fmla="*/ 293 h 364"/>
                <a:gd name="T106" fmla="*/ 4 w 309"/>
                <a:gd name="T107" fmla="*/ 300 h 364"/>
                <a:gd name="T108" fmla="*/ 4 w 309"/>
                <a:gd name="T109" fmla="*/ 309 h 364"/>
                <a:gd name="T110" fmla="*/ 2 w 309"/>
                <a:gd name="T111" fmla="*/ 316 h 364"/>
                <a:gd name="T112" fmla="*/ 1 w 309"/>
                <a:gd name="T113" fmla="*/ 326 h 364"/>
                <a:gd name="T114" fmla="*/ 1 w 309"/>
                <a:gd name="T115" fmla="*/ 335 h 364"/>
                <a:gd name="T116" fmla="*/ 1 w 309"/>
                <a:gd name="T117" fmla="*/ 343 h 364"/>
                <a:gd name="T118" fmla="*/ 0 w 309"/>
                <a:gd name="T119" fmla="*/ 352 h 364"/>
                <a:gd name="T120" fmla="*/ 1 w 309"/>
                <a:gd name="T121" fmla="*/ 359 h 36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9"/>
                <a:gd name="T184" fmla="*/ 0 h 364"/>
                <a:gd name="T185" fmla="*/ 309 w 309"/>
                <a:gd name="T186" fmla="*/ 364 h 36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9" h="364">
                  <a:moveTo>
                    <a:pt x="2" y="363"/>
                  </a:moveTo>
                  <a:lnTo>
                    <a:pt x="61" y="361"/>
                  </a:lnTo>
                  <a:lnTo>
                    <a:pt x="60" y="356"/>
                  </a:lnTo>
                  <a:lnTo>
                    <a:pt x="61" y="351"/>
                  </a:lnTo>
                  <a:lnTo>
                    <a:pt x="60" y="345"/>
                  </a:lnTo>
                  <a:lnTo>
                    <a:pt x="61" y="339"/>
                  </a:lnTo>
                  <a:lnTo>
                    <a:pt x="60" y="333"/>
                  </a:lnTo>
                  <a:lnTo>
                    <a:pt x="61" y="328"/>
                  </a:lnTo>
                  <a:lnTo>
                    <a:pt x="62" y="323"/>
                  </a:lnTo>
                  <a:lnTo>
                    <a:pt x="62" y="318"/>
                  </a:lnTo>
                  <a:lnTo>
                    <a:pt x="63" y="312"/>
                  </a:lnTo>
                  <a:lnTo>
                    <a:pt x="63" y="307"/>
                  </a:lnTo>
                  <a:lnTo>
                    <a:pt x="64" y="301"/>
                  </a:lnTo>
                  <a:lnTo>
                    <a:pt x="65" y="296"/>
                  </a:lnTo>
                  <a:lnTo>
                    <a:pt x="66" y="292"/>
                  </a:lnTo>
                  <a:lnTo>
                    <a:pt x="66" y="287"/>
                  </a:lnTo>
                  <a:lnTo>
                    <a:pt x="67" y="282"/>
                  </a:lnTo>
                  <a:lnTo>
                    <a:pt x="69" y="277"/>
                  </a:lnTo>
                  <a:lnTo>
                    <a:pt x="71" y="272"/>
                  </a:lnTo>
                  <a:lnTo>
                    <a:pt x="72" y="267"/>
                  </a:lnTo>
                  <a:lnTo>
                    <a:pt x="72" y="264"/>
                  </a:lnTo>
                  <a:lnTo>
                    <a:pt x="74" y="259"/>
                  </a:lnTo>
                  <a:lnTo>
                    <a:pt x="75" y="253"/>
                  </a:lnTo>
                  <a:lnTo>
                    <a:pt x="78" y="247"/>
                  </a:lnTo>
                  <a:lnTo>
                    <a:pt x="81" y="240"/>
                  </a:lnTo>
                  <a:lnTo>
                    <a:pt x="83" y="233"/>
                  </a:lnTo>
                  <a:lnTo>
                    <a:pt x="86" y="226"/>
                  </a:lnTo>
                  <a:lnTo>
                    <a:pt x="89" y="219"/>
                  </a:lnTo>
                  <a:lnTo>
                    <a:pt x="93" y="212"/>
                  </a:lnTo>
                  <a:lnTo>
                    <a:pt x="96" y="206"/>
                  </a:lnTo>
                  <a:lnTo>
                    <a:pt x="100" y="200"/>
                  </a:lnTo>
                  <a:lnTo>
                    <a:pt x="104" y="194"/>
                  </a:lnTo>
                  <a:lnTo>
                    <a:pt x="108" y="187"/>
                  </a:lnTo>
                  <a:lnTo>
                    <a:pt x="113" y="179"/>
                  </a:lnTo>
                  <a:lnTo>
                    <a:pt x="118" y="173"/>
                  </a:lnTo>
                  <a:lnTo>
                    <a:pt x="122" y="166"/>
                  </a:lnTo>
                  <a:lnTo>
                    <a:pt x="128" y="159"/>
                  </a:lnTo>
                  <a:lnTo>
                    <a:pt x="134" y="153"/>
                  </a:lnTo>
                  <a:lnTo>
                    <a:pt x="139" y="147"/>
                  </a:lnTo>
                  <a:lnTo>
                    <a:pt x="145" y="142"/>
                  </a:lnTo>
                  <a:lnTo>
                    <a:pt x="149" y="137"/>
                  </a:lnTo>
                  <a:lnTo>
                    <a:pt x="155" y="131"/>
                  </a:lnTo>
                  <a:lnTo>
                    <a:pt x="161" y="126"/>
                  </a:lnTo>
                  <a:lnTo>
                    <a:pt x="167" y="120"/>
                  </a:lnTo>
                  <a:lnTo>
                    <a:pt x="174" y="115"/>
                  </a:lnTo>
                  <a:lnTo>
                    <a:pt x="179" y="111"/>
                  </a:lnTo>
                  <a:lnTo>
                    <a:pt x="186" y="106"/>
                  </a:lnTo>
                  <a:lnTo>
                    <a:pt x="192" y="101"/>
                  </a:lnTo>
                  <a:lnTo>
                    <a:pt x="200" y="96"/>
                  </a:lnTo>
                  <a:lnTo>
                    <a:pt x="207" y="92"/>
                  </a:lnTo>
                  <a:lnTo>
                    <a:pt x="214" y="86"/>
                  </a:lnTo>
                  <a:lnTo>
                    <a:pt x="222" y="83"/>
                  </a:lnTo>
                  <a:lnTo>
                    <a:pt x="230" y="79"/>
                  </a:lnTo>
                  <a:lnTo>
                    <a:pt x="239" y="75"/>
                  </a:lnTo>
                  <a:lnTo>
                    <a:pt x="245" y="72"/>
                  </a:lnTo>
                  <a:lnTo>
                    <a:pt x="254" y="68"/>
                  </a:lnTo>
                  <a:lnTo>
                    <a:pt x="262" y="86"/>
                  </a:lnTo>
                  <a:lnTo>
                    <a:pt x="308" y="17"/>
                  </a:lnTo>
                  <a:lnTo>
                    <a:pt x="226" y="0"/>
                  </a:lnTo>
                  <a:lnTo>
                    <a:pt x="233" y="17"/>
                  </a:lnTo>
                  <a:lnTo>
                    <a:pt x="222" y="21"/>
                  </a:lnTo>
                  <a:lnTo>
                    <a:pt x="214" y="24"/>
                  </a:lnTo>
                  <a:lnTo>
                    <a:pt x="204" y="30"/>
                  </a:lnTo>
                  <a:lnTo>
                    <a:pt x="196" y="33"/>
                  </a:lnTo>
                  <a:lnTo>
                    <a:pt x="189" y="37"/>
                  </a:lnTo>
                  <a:lnTo>
                    <a:pt x="181" y="42"/>
                  </a:lnTo>
                  <a:lnTo>
                    <a:pt x="174" y="47"/>
                  </a:lnTo>
                  <a:lnTo>
                    <a:pt x="167" y="51"/>
                  </a:lnTo>
                  <a:lnTo>
                    <a:pt x="161" y="55"/>
                  </a:lnTo>
                  <a:lnTo>
                    <a:pt x="153" y="60"/>
                  </a:lnTo>
                  <a:lnTo>
                    <a:pt x="145" y="66"/>
                  </a:lnTo>
                  <a:lnTo>
                    <a:pt x="138" y="71"/>
                  </a:lnTo>
                  <a:lnTo>
                    <a:pt x="132" y="77"/>
                  </a:lnTo>
                  <a:lnTo>
                    <a:pt x="125" y="82"/>
                  </a:lnTo>
                  <a:lnTo>
                    <a:pt x="118" y="88"/>
                  </a:lnTo>
                  <a:lnTo>
                    <a:pt x="112" y="94"/>
                  </a:lnTo>
                  <a:lnTo>
                    <a:pt x="106" y="100"/>
                  </a:lnTo>
                  <a:lnTo>
                    <a:pt x="101" y="105"/>
                  </a:lnTo>
                  <a:lnTo>
                    <a:pt x="94" y="113"/>
                  </a:lnTo>
                  <a:lnTo>
                    <a:pt x="88" y="119"/>
                  </a:lnTo>
                  <a:lnTo>
                    <a:pt x="82" y="126"/>
                  </a:lnTo>
                  <a:lnTo>
                    <a:pt x="77" y="132"/>
                  </a:lnTo>
                  <a:lnTo>
                    <a:pt x="72" y="138"/>
                  </a:lnTo>
                  <a:lnTo>
                    <a:pt x="68" y="145"/>
                  </a:lnTo>
                  <a:lnTo>
                    <a:pt x="63" y="152"/>
                  </a:lnTo>
                  <a:lnTo>
                    <a:pt x="58" y="158"/>
                  </a:lnTo>
                  <a:lnTo>
                    <a:pt x="53" y="165"/>
                  </a:lnTo>
                  <a:lnTo>
                    <a:pt x="49" y="173"/>
                  </a:lnTo>
                  <a:lnTo>
                    <a:pt x="45" y="180"/>
                  </a:lnTo>
                  <a:lnTo>
                    <a:pt x="41" y="187"/>
                  </a:lnTo>
                  <a:lnTo>
                    <a:pt x="38" y="194"/>
                  </a:lnTo>
                  <a:lnTo>
                    <a:pt x="35" y="199"/>
                  </a:lnTo>
                  <a:lnTo>
                    <a:pt x="31" y="207"/>
                  </a:lnTo>
                  <a:lnTo>
                    <a:pt x="28" y="215"/>
                  </a:lnTo>
                  <a:lnTo>
                    <a:pt x="25" y="222"/>
                  </a:lnTo>
                  <a:lnTo>
                    <a:pt x="23" y="228"/>
                  </a:lnTo>
                  <a:lnTo>
                    <a:pt x="20" y="236"/>
                  </a:lnTo>
                  <a:lnTo>
                    <a:pt x="17" y="244"/>
                  </a:lnTo>
                  <a:lnTo>
                    <a:pt x="15" y="251"/>
                  </a:lnTo>
                  <a:lnTo>
                    <a:pt x="13" y="259"/>
                  </a:lnTo>
                  <a:lnTo>
                    <a:pt x="11" y="267"/>
                  </a:lnTo>
                  <a:lnTo>
                    <a:pt x="9" y="273"/>
                  </a:lnTo>
                  <a:lnTo>
                    <a:pt x="8" y="280"/>
                  </a:lnTo>
                  <a:lnTo>
                    <a:pt x="6" y="284"/>
                  </a:lnTo>
                  <a:lnTo>
                    <a:pt x="5" y="289"/>
                  </a:lnTo>
                  <a:lnTo>
                    <a:pt x="4" y="293"/>
                  </a:lnTo>
                  <a:lnTo>
                    <a:pt x="5" y="296"/>
                  </a:lnTo>
                  <a:lnTo>
                    <a:pt x="4" y="300"/>
                  </a:lnTo>
                  <a:lnTo>
                    <a:pt x="4" y="305"/>
                  </a:lnTo>
                  <a:lnTo>
                    <a:pt x="4" y="309"/>
                  </a:lnTo>
                  <a:lnTo>
                    <a:pt x="3" y="313"/>
                  </a:lnTo>
                  <a:lnTo>
                    <a:pt x="2" y="316"/>
                  </a:lnTo>
                  <a:lnTo>
                    <a:pt x="1" y="321"/>
                  </a:lnTo>
                  <a:lnTo>
                    <a:pt x="1" y="326"/>
                  </a:lnTo>
                  <a:lnTo>
                    <a:pt x="1" y="330"/>
                  </a:lnTo>
                  <a:lnTo>
                    <a:pt x="1" y="335"/>
                  </a:lnTo>
                  <a:lnTo>
                    <a:pt x="0" y="340"/>
                  </a:lnTo>
                  <a:lnTo>
                    <a:pt x="1" y="343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1" y="356"/>
                  </a:lnTo>
                  <a:lnTo>
                    <a:pt x="1" y="359"/>
                  </a:lnTo>
                  <a:lnTo>
                    <a:pt x="2" y="363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783" name="Freeform 52"/>
            <p:cNvSpPr>
              <a:spLocks/>
            </p:cNvSpPr>
            <p:nvPr/>
          </p:nvSpPr>
          <p:spPr bwMode="auto">
            <a:xfrm>
              <a:off x="1006" y="3186"/>
              <a:ext cx="307" cy="366"/>
            </a:xfrm>
            <a:custGeom>
              <a:avLst/>
              <a:gdLst>
                <a:gd name="T0" fmla="*/ 246 w 307"/>
                <a:gd name="T1" fmla="*/ 4 h 366"/>
                <a:gd name="T2" fmla="*/ 246 w 307"/>
                <a:gd name="T3" fmla="*/ 13 h 366"/>
                <a:gd name="T4" fmla="*/ 246 w 307"/>
                <a:gd name="T5" fmla="*/ 25 h 366"/>
                <a:gd name="T6" fmla="*/ 246 w 307"/>
                <a:gd name="T7" fmla="*/ 36 h 366"/>
                <a:gd name="T8" fmla="*/ 245 w 307"/>
                <a:gd name="T9" fmla="*/ 46 h 366"/>
                <a:gd name="T10" fmla="*/ 244 w 307"/>
                <a:gd name="T11" fmla="*/ 57 h 366"/>
                <a:gd name="T12" fmla="*/ 242 w 307"/>
                <a:gd name="T13" fmla="*/ 68 h 366"/>
                <a:gd name="T14" fmla="*/ 241 w 307"/>
                <a:gd name="T15" fmla="*/ 77 h 366"/>
                <a:gd name="T16" fmla="*/ 237 w 307"/>
                <a:gd name="T17" fmla="*/ 87 h 366"/>
                <a:gd name="T18" fmla="*/ 235 w 307"/>
                <a:gd name="T19" fmla="*/ 97 h 366"/>
                <a:gd name="T20" fmla="*/ 233 w 307"/>
                <a:gd name="T21" fmla="*/ 105 h 366"/>
                <a:gd name="T22" fmla="*/ 228 w 307"/>
                <a:gd name="T23" fmla="*/ 117 h 366"/>
                <a:gd name="T24" fmla="*/ 223 w 307"/>
                <a:gd name="T25" fmla="*/ 131 h 366"/>
                <a:gd name="T26" fmla="*/ 217 w 307"/>
                <a:gd name="T27" fmla="*/ 145 h 366"/>
                <a:gd name="T28" fmla="*/ 211 w 307"/>
                <a:gd name="T29" fmla="*/ 158 h 366"/>
                <a:gd name="T30" fmla="*/ 203 w 307"/>
                <a:gd name="T31" fmla="*/ 170 h 366"/>
                <a:gd name="T32" fmla="*/ 194 w 307"/>
                <a:gd name="T33" fmla="*/ 184 h 366"/>
                <a:gd name="T34" fmla="*/ 184 w 307"/>
                <a:gd name="T35" fmla="*/ 198 h 366"/>
                <a:gd name="T36" fmla="*/ 173 w 307"/>
                <a:gd name="T37" fmla="*/ 211 h 366"/>
                <a:gd name="T38" fmla="*/ 162 w 307"/>
                <a:gd name="T39" fmla="*/ 222 h 366"/>
                <a:gd name="T40" fmla="*/ 152 w 307"/>
                <a:gd name="T41" fmla="*/ 233 h 366"/>
                <a:gd name="T42" fmla="*/ 140 w 307"/>
                <a:gd name="T43" fmla="*/ 244 h 366"/>
                <a:gd name="T44" fmla="*/ 127 w 307"/>
                <a:gd name="T45" fmla="*/ 253 h 366"/>
                <a:gd name="T46" fmla="*/ 114 w 307"/>
                <a:gd name="T47" fmla="*/ 263 h 366"/>
                <a:gd name="T48" fmla="*/ 100 w 307"/>
                <a:gd name="T49" fmla="*/ 273 h 366"/>
                <a:gd name="T50" fmla="*/ 85 w 307"/>
                <a:gd name="T51" fmla="*/ 281 h 366"/>
                <a:gd name="T52" fmla="*/ 68 w 307"/>
                <a:gd name="T53" fmla="*/ 289 h 366"/>
                <a:gd name="T54" fmla="*/ 52 w 307"/>
                <a:gd name="T55" fmla="*/ 296 h 366"/>
                <a:gd name="T56" fmla="*/ 0 w 307"/>
                <a:gd name="T57" fmla="*/ 347 h 366"/>
                <a:gd name="T58" fmla="*/ 74 w 307"/>
                <a:gd name="T59" fmla="*/ 348 h 366"/>
                <a:gd name="T60" fmla="*/ 92 w 307"/>
                <a:gd name="T61" fmla="*/ 340 h 366"/>
                <a:gd name="T62" fmla="*/ 110 w 307"/>
                <a:gd name="T63" fmla="*/ 330 h 366"/>
                <a:gd name="T64" fmla="*/ 125 w 307"/>
                <a:gd name="T65" fmla="*/ 323 h 366"/>
                <a:gd name="T66" fmla="*/ 140 w 307"/>
                <a:gd name="T67" fmla="*/ 313 h 366"/>
                <a:gd name="T68" fmla="*/ 153 w 307"/>
                <a:gd name="T69" fmla="*/ 304 h 366"/>
                <a:gd name="T70" fmla="*/ 168 w 307"/>
                <a:gd name="T71" fmla="*/ 292 h 366"/>
                <a:gd name="T72" fmla="*/ 181 w 307"/>
                <a:gd name="T73" fmla="*/ 283 h 366"/>
                <a:gd name="T74" fmla="*/ 194 w 307"/>
                <a:gd name="T75" fmla="*/ 270 h 366"/>
                <a:gd name="T76" fmla="*/ 206 w 307"/>
                <a:gd name="T77" fmla="*/ 258 h 366"/>
                <a:gd name="T78" fmla="*/ 218 w 307"/>
                <a:gd name="T79" fmla="*/ 244 h 366"/>
                <a:gd name="T80" fmla="*/ 229 w 307"/>
                <a:gd name="T81" fmla="*/ 232 h 366"/>
                <a:gd name="T82" fmla="*/ 239 w 307"/>
                <a:gd name="T83" fmla="*/ 219 h 366"/>
                <a:gd name="T84" fmla="*/ 248 w 307"/>
                <a:gd name="T85" fmla="*/ 205 h 366"/>
                <a:gd name="T86" fmla="*/ 258 w 307"/>
                <a:gd name="T87" fmla="*/ 191 h 366"/>
                <a:gd name="T88" fmla="*/ 266 w 307"/>
                <a:gd name="T89" fmla="*/ 177 h 366"/>
                <a:gd name="T90" fmla="*/ 271 w 307"/>
                <a:gd name="T91" fmla="*/ 165 h 366"/>
                <a:gd name="T92" fmla="*/ 279 w 307"/>
                <a:gd name="T93" fmla="*/ 149 h 366"/>
                <a:gd name="T94" fmla="*/ 284 w 307"/>
                <a:gd name="T95" fmla="*/ 135 h 366"/>
                <a:gd name="T96" fmla="*/ 289 w 307"/>
                <a:gd name="T97" fmla="*/ 120 h 366"/>
                <a:gd name="T98" fmla="*/ 294 w 307"/>
                <a:gd name="T99" fmla="*/ 104 h 366"/>
                <a:gd name="T100" fmla="*/ 298 w 307"/>
                <a:gd name="T101" fmla="*/ 91 h 366"/>
                <a:gd name="T102" fmla="*/ 300 w 307"/>
                <a:gd name="T103" fmla="*/ 79 h 366"/>
                <a:gd name="T104" fmla="*/ 302 w 307"/>
                <a:gd name="T105" fmla="*/ 71 h 366"/>
                <a:gd name="T106" fmla="*/ 302 w 307"/>
                <a:gd name="T107" fmla="*/ 64 h 366"/>
                <a:gd name="T108" fmla="*/ 303 w 307"/>
                <a:gd name="T109" fmla="*/ 55 h 366"/>
                <a:gd name="T110" fmla="*/ 304 w 307"/>
                <a:gd name="T111" fmla="*/ 48 h 366"/>
                <a:gd name="T112" fmla="*/ 306 w 307"/>
                <a:gd name="T113" fmla="*/ 38 h 366"/>
                <a:gd name="T114" fmla="*/ 306 w 307"/>
                <a:gd name="T115" fmla="*/ 29 h 366"/>
                <a:gd name="T116" fmla="*/ 306 w 307"/>
                <a:gd name="T117" fmla="*/ 21 h 366"/>
                <a:gd name="T118" fmla="*/ 306 w 307"/>
                <a:gd name="T119" fmla="*/ 12 h 366"/>
                <a:gd name="T120" fmla="*/ 306 w 307"/>
                <a:gd name="T121" fmla="*/ 5 h 36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7"/>
                <a:gd name="T184" fmla="*/ 0 h 366"/>
                <a:gd name="T185" fmla="*/ 307 w 307"/>
                <a:gd name="T186" fmla="*/ 366 h 36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7" h="366">
                  <a:moveTo>
                    <a:pt x="306" y="0"/>
                  </a:moveTo>
                  <a:lnTo>
                    <a:pt x="246" y="4"/>
                  </a:lnTo>
                  <a:lnTo>
                    <a:pt x="245" y="9"/>
                  </a:lnTo>
                  <a:lnTo>
                    <a:pt x="246" y="13"/>
                  </a:lnTo>
                  <a:lnTo>
                    <a:pt x="246" y="19"/>
                  </a:lnTo>
                  <a:lnTo>
                    <a:pt x="246" y="25"/>
                  </a:lnTo>
                  <a:lnTo>
                    <a:pt x="246" y="31"/>
                  </a:lnTo>
                  <a:lnTo>
                    <a:pt x="246" y="36"/>
                  </a:lnTo>
                  <a:lnTo>
                    <a:pt x="245" y="41"/>
                  </a:lnTo>
                  <a:lnTo>
                    <a:pt x="245" y="46"/>
                  </a:lnTo>
                  <a:lnTo>
                    <a:pt x="244" y="52"/>
                  </a:lnTo>
                  <a:lnTo>
                    <a:pt x="244" y="57"/>
                  </a:lnTo>
                  <a:lnTo>
                    <a:pt x="242" y="63"/>
                  </a:lnTo>
                  <a:lnTo>
                    <a:pt x="242" y="68"/>
                  </a:lnTo>
                  <a:lnTo>
                    <a:pt x="241" y="73"/>
                  </a:lnTo>
                  <a:lnTo>
                    <a:pt x="241" y="77"/>
                  </a:lnTo>
                  <a:lnTo>
                    <a:pt x="239" y="82"/>
                  </a:lnTo>
                  <a:lnTo>
                    <a:pt x="237" y="87"/>
                  </a:lnTo>
                  <a:lnTo>
                    <a:pt x="236" y="92"/>
                  </a:lnTo>
                  <a:lnTo>
                    <a:pt x="235" y="97"/>
                  </a:lnTo>
                  <a:lnTo>
                    <a:pt x="234" y="100"/>
                  </a:lnTo>
                  <a:lnTo>
                    <a:pt x="233" y="105"/>
                  </a:lnTo>
                  <a:lnTo>
                    <a:pt x="231" y="110"/>
                  </a:lnTo>
                  <a:lnTo>
                    <a:pt x="228" y="117"/>
                  </a:lnTo>
                  <a:lnTo>
                    <a:pt x="226" y="124"/>
                  </a:lnTo>
                  <a:lnTo>
                    <a:pt x="223" y="131"/>
                  </a:lnTo>
                  <a:lnTo>
                    <a:pt x="221" y="138"/>
                  </a:lnTo>
                  <a:lnTo>
                    <a:pt x="217" y="145"/>
                  </a:lnTo>
                  <a:lnTo>
                    <a:pt x="214" y="152"/>
                  </a:lnTo>
                  <a:lnTo>
                    <a:pt x="211" y="158"/>
                  </a:lnTo>
                  <a:lnTo>
                    <a:pt x="207" y="164"/>
                  </a:lnTo>
                  <a:lnTo>
                    <a:pt x="203" y="170"/>
                  </a:lnTo>
                  <a:lnTo>
                    <a:pt x="198" y="177"/>
                  </a:lnTo>
                  <a:lnTo>
                    <a:pt x="194" y="184"/>
                  </a:lnTo>
                  <a:lnTo>
                    <a:pt x="189" y="191"/>
                  </a:lnTo>
                  <a:lnTo>
                    <a:pt x="184" y="198"/>
                  </a:lnTo>
                  <a:lnTo>
                    <a:pt x="178" y="204"/>
                  </a:lnTo>
                  <a:lnTo>
                    <a:pt x="173" y="211"/>
                  </a:lnTo>
                  <a:lnTo>
                    <a:pt x="167" y="217"/>
                  </a:lnTo>
                  <a:lnTo>
                    <a:pt x="162" y="222"/>
                  </a:lnTo>
                  <a:lnTo>
                    <a:pt x="158" y="227"/>
                  </a:lnTo>
                  <a:lnTo>
                    <a:pt x="152" y="233"/>
                  </a:lnTo>
                  <a:lnTo>
                    <a:pt x="146" y="238"/>
                  </a:lnTo>
                  <a:lnTo>
                    <a:pt x="140" y="244"/>
                  </a:lnTo>
                  <a:lnTo>
                    <a:pt x="133" y="249"/>
                  </a:lnTo>
                  <a:lnTo>
                    <a:pt x="127" y="253"/>
                  </a:lnTo>
                  <a:lnTo>
                    <a:pt x="121" y="258"/>
                  </a:lnTo>
                  <a:lnTo>
                    <a:pt x="114" y="263"/>
                  </a:lnTo>
                  <a:lnTo>
                    <a:pt x="107" y="268"/>
                  </a:lnTo>
                  <a:lnTo>
                    <a:pt x="100" y="273"/>
                  </a:lnTo>
                  <a:lnTo>
                    <a:pt x="92" y="277"/>
                  </a:lnTo>
                  <a:lnTo>
                    <a:pt x="85" y="281"/>
                  </a:lnTo>
                  <a:lnTo>
                    <a:pt x="77" y="285"/>
                  </a:lnTo>
                  <a:lnTo>
                    <a:pt x="68" y="289"/>
                  </a:lnTo>
                  <a:lnTo>
                    <a:pt x="61" y="292"/>
                  </a:lnTo>
                  <a:lnTo>
                    <a:pt x="52" y="296"/>
                  </a:lnTo>
                  <a:lnTo>
                    <a:pt x="45" y="279"/>
                  </a:lnTo>
                  <a:lnTo>
                    <a:pt x="0" y="347"/>
                  </a:lnTo>
                  <a:lnTo>
                    <a:pt x="81" y="365"/>
                  </a:lnTo>
                  <a:lnTo>
                    <a:pt x="74" y="348"/>
                  </a:lnTo>
                  <a:lnTo>
                    <a:pt x="84" y="343"/>
                  </a:lnTo>
                  <a:lnTo>
                    <a:pt x="92" y="340"/>
                  </a:lnTo>
                  <a:lnTo>
                    <a:pt x="102" y="335"/>
                  </a:lnTo>
                  <a:lnTo>
                    <a:pt x="110" y="330"/>
                  </a:lnTo>
                  <a:lnTo>
                    <a:pt x="117" y="327"/>
                  </a:lnTo>
                  <a:lnTo>
                    <a:pt x="125" y="323"/>
                  </a:lnTo>
                  <a:lnTo>
                    <a:pt x="133" y="317"/>
                  </a:lnTo>
                  <a:lnTo>
                    <a:pt x="140" y="313"/>
                  </a:lnTo>
                  <a:lnTo>
                    <a:pt x="145" y="309"/>
                  </a:lnTo>
                  <a:lnTo>
                    <a:pt x="153" y="304"/>
                  </a:lnTo>
                  <a:lnTo>
                    <a:pt x="161" y="297"/>
                  </a:lnTo>
                  <a:lnTo>
                    <a:pt x="168" y="292"/>
                  </a:lnTo>
                  <a:lnTo>
                    <a:pt x="175" y="288"/>
                  </a:lnTo>
                  <a:lnTo>
                    <a:pt x="181" y="283"/>
                  </a:lnTo>
                  <a:lnTo>
                    <a:pt x="188" y="276"/>
                  </a:lnTo>
                  <a:lnTo>
                    <a:pt x="194" y="270"/>
                  </a:lnTo>
                  <a:lnTo>
                    <a:pt x="201" y="264"/>
                  </a:lnTo>
                  <a:lnTo>
                    <a:pt x="206" y="258"/>
                  </a:lnTo>
                  <a:lnTo>
                    <a:pt x="212" y="251"/>
                  </a:lnTo>
                  <a:lnTo>
                    <a:pt x="218" y="244"/>
                  </a:lnTo>
                  <a:lnTo>
                    <a:pt x="224" y="238"/>
                  </a:lnTo>
                  <a:lnTo>
                    <a:pt x="229" y="232"/>
                  </a:lnTo>
                  <a:lnTo>
                    <a:pt x="234" y="226"/>
                  </a:lnTo>
                  <a:lnTo>
                    <a:pt x="239" y="219"/>
                  </a:lnTo>
                  <a:lnTo>
                    <a:pt x="243" y="213"/>
                  </a:lnTo>
                  <a:lnTo>
                    <a:pt x="248" y="205"/>
                  </a:lnTo>
                  <a:lnTo>
                    <a:pt x="253" y="199"/>
                  </a:lnTo>
                  <a:lnTo>
                    <a:pt x="258" y="191"/>
                  </a:lnTo>
                  <a:lnTo>
                    <a:pt x="261" y="184"/>
                  </a:lnTo>
                  <a:lnTo>
                    <a:pt x="266" y="177"/>
                  </a:lnTo>
                  <a:lnTo>
                    <a:pt x="268" y="171"/>
                  </a:lnTo>
                  <a:lnTo>
                    <a:pt x="271" y="165"/>
                  </a:lnTo>
                  <a:lnTo>
                    <a:pt x="275" y="157"/>
                  </a:lnTo>
                  <a:lnTo>
                    <a:pt x="279" y="149"/>
                  </a:lnTo>
                  <a:lnTo>
                    <a:pt x="281" y="142"/>
                  </a:lnTo>
                  <a:lnTo>
                    <a:pt x="284" y="135"/>
                  </a:lnTo>
                  <a:lnTo>
                    <a:pt x="286" y="128"/>
                  </a:lnTo>
                  <a:lnTo>
                    <a:pt x="289" y="120"/>
                  </a:lnTo>
                  <a:lnTo>
                    <a:pt x="291" y="112"/>
                  </a:lnTo>
                  <a:lnTo>
                    <a:pt x="294" y="104"/>
                  </a:lnTo>
                  <a:lnTo>
                    <a:pt x="296" y="97"/>
                  </a:lnTo>
                  <a:lnTo>
                    <a:pt x="298" y="91"/>
                  </a:lnTo>
                  <a:lnTo>
                    <a:pt x="299" y="84"/>
                  </a:lnTo>
                  <a:lnTo>
                    <a:pt x="300" y="79"/>
                  </a:lnTo>
                  <a:lnTo>
                    <a:pt x="302" y="75"/>
                  </a:lnTo>
                  <a:lnTo>
                    <a:pt x="302" y="71"/>
                  </a:lnTo>
                  <a:lnTo>
                    <a:pt x="302" y="68"/>
                  </a:lnTo>
                  <a:lnTo>
                    <a:pt x="302" y="64"/>
                  </a:lnTo>
                  <a:lnTo>
                    <a:pt x="303" y="59"/>
                  </a:lnTo>
                  <a:lnTo>
                    <a:pt x="303" y="55"/>
                  </a:lnTo>
                  <a:lnTo>
                    <a:pt x="304" y="51"/>
                  </a:lnTo>
                  <a:lnTo>
                    <a:pt x="304" y="48"/>
                  </a:lnTo>
                  <a:lnTo>
                    <a:pt x="305" y="43"/>
                  </a:lnTo>
                  <a:lnTo>
                    <a:pt x="306" y="38"/>
                  </a:lnTo>
                  <a:lnTo>
                    <a:pt x="306" y="34"/>
                  </a:lnTo>
                  <a:lnTo>
                    <a:pt x="306" y="29"/>
                  </a:lnTo>
                  <a:lnTo>
                    <a:pt x="306" y="24"/>
                  </a:lnTo>
                  <a:lnTo>
                    <a:pt x="306" y="21"/>
                  </a:lnTo>
                  <a:lnTo>
                    <a:pt x="306" y="17"/>
                  </a:lnTo>
                  <a:lnTo>
                    <a:pt x="306" y="12"/>
                  </a:lnTo>
                  <a:lnTo>
                    <a:pt x="306" y="8"/>
                  </a:lnTo>
                  <a:lnTo>
                    <a:pt x="306" y="5"/>
                  </a:lnTo>
                  <a:lnTo>
                    <a:pt x="306" y="0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784" name="Line 53"/>
            <p:cNvSpPr>
              <a:spLocks noChangeShapeType="1"/>
            </p:cNvSpPr>
            <p:nvPr/>
          </p:nvSpPr>
          <p:spPr bwMode="auto">
            <a:xfrm>
              <a:off x="882" y="2909"/>
              <a:ext cx="124" cy="6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785" name="Line 54"/>
            <p:cNvSpPr>
              <a:spLocks noChangeShapeType="1"/>
            </p:cNvSpPr>
            <p:nvPr/>
          </p:nvSpPr>
          <p:spPr bwMode="auto">
            <a:xfrm flipH="1">
              <a:off x="581" y="3158"/>
              <a:ext cx="684" cy="1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786" name="Rectangle 55"/>
            <p:cNvSpPr>
              <a:spLocks noChangeArrowheads="1"/>
            </p:cNvSpPr>
            <p:nvPr/>
          </p:nvSpPr>
          <p:spPr bwMode="auto">
            <a:xfrm rot="20940000">
              <a:off x="976" y="3235"/>
              <a:ext cx="22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Do</a:t>
              </a:r>
            </a:p>
          </p:txBody>
        </p:sp>
        <p:sp>
          <p:nvSpPr>
            <p:cNvPr id="25787" name="Rectangle 56"/>
            <p:cNvSpPr>
              <a:spLocks noChangeArrowheads="1"/>
            </p:cNvSpPr>
            <p:nvPr/>
          </p:nvSpPr>
          <p:spPr bwMode="auto">
            <a:xfrm rot="20940000">
              <a:off x="687" y="3268"/>
              <a:ext cx="33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Study</a:t>
              </a:r>
            </a:p>
          </p:txBody>
        </p:sp>
        <p:sp>
          <p:nvSpPr>
            <p:cNvPr id="25788" name="Rectangle 57"/>
            <p:cNvSpPr>
              <a:spLocks noChangeArrowheads="1"/>
            </p:cNvSpPr>
            <p:nvPr/>
          </p:nvSpPr>
          <p:spPr bwMode="auto">
            <a:xfrm rot="20940000">
              <a:off x="947" y="3008"/>
              <a:ext cx="28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Plan</a:t>
              </a:r>
            </a:p>
          </p:txBody>
        </p:sp>
        <p:sp>
          <p:nvSpPr>
            <p:cNvPr id="25789" name="Rectangle 58"/>
            <p:cNvSpPr>
              <a:spLocks noChangeArrowheads="1"/>
            </p:cNvSpPr>
            <p:nvPr/>
          </p:nvSpPr>
          <p:spPr bwMode="auto">
            <a:xfrm rot="20940000">
              <a:off x="695" y="3070"/>
              <a:ext cx="25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Act</a:t>
              </a:r>
            </a:p>
          </p:txBody>
        </p:sp>
      </p:grpSp>
      <p:grpSp>
        <p:nvGrpSpPr>
          <p:cNvPr id="25606" name="Group 59"/>
          <p:cNvGrpSpPr>
            <a:grpSpLocks/>
          </p:cNvGrpSpPr>
          <p:nvPr/>
        </p:nvGrpSpPr>
        <p:grpSpPr bwMode="auto">
          <a:xfrm>
            <a:off x="4113214" y="1484313"/>
            <a:ext cx="2771775" cy="4068762"/>
            <a:chOff x="1487" y="1008"/>
            <a:chExt cx="1746" cy="2563"/>
          </a:xfrm>
        </p:grpSpPr>
        <p:sp>
          <p:nvSpPr>
            <p:cNvPr id="25702" name="Oval 60"/>
            <p:cNvSpPr>
              <a:spLocks noChangeArrowheads="1"/>
            </p:cNvSpPr>
            <p:nvPr/>
          </p:nvSpPr>
          <p:spPr bwMode="auto">
            <a:xfrm rot="-660000">
              <a:off x="2548" y="1052"/>
              <a:ext cx="668" cy="62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rgbClr val="EAEAEA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sv-SE" altLang="sv-SE">
                <a:latin typeface="Times New Roman" panose="02020603050405020304" pitchFamily="18" charset="0"/>
              </a:endParaRPr>
            </a:p>
          </p:txBody>
        </p:sp>
        <p:sp>
          <p:nvSpPr>
            <p:cNvPr id="25703" name="Freeform 61"/>
            <p:cNvSpPr>
              <a:spLocks/>
            </p:cNvSpPr>
            <p:nvPr/>
          </p:nvSpPr>
          <p:spPr bwMode="auto">
            <a:xfrm>
              <a:off x="2514" y="1419"/>
              <a:ext cx="376" cy="280"/>
            </a:xfrm>
            <a:custGeom>
              <a:avLst/>
              <a:gdLst>
                <a:gd name="T0" fmla="*/ 375 w 376"/>
                <a:gd name="T1" fmla="*/ 276 h 280"/>
                <a:gd name="T2" fmla="*/ 368 w 376"/>
                <a:gd name="T3" fmla="*/ 219 h 280"/>
                <a:gd name="T4" fmla="*/ 358 w 376"/>
                <a:gd name="T5" fmla="*/ 221 h 280"/>
                <a:gd name="T6" fmla="*/ 346 w 376"/>
                <a:gd name="T7" fmla="*/ 221 h 280"/>
                <a:gd name="T8" fmla="*/ 335 w 376"/>
                <a:gd name="T9" fmla="*/ 221 h 280"/>
                <a:gd name="T10" fmla="*/ 323 w 376"/>
                <a:gd name="T11" fmla="*/ 221 h 280"/>
                <a:gd name="T12" fmla="*/ 312 w 376"/>
                <a:gd name="T13" fmla="*/ 220 h 280"/>
                <a:gd name="T14" fmla="*/ 301 w 376"/>
                <a:gd name="T15" fmla="*/ 220 h 280"/>
                <a:gd name="T16" fmla="*/ 292 w 376"/>
                <a:gd name="T17" fmla="*/ 218 h 280"/>
                <a:gd name="T18" fmla="*/ 282 w 376"/>
                <a:gd name="T19" fmla="*/ 216 h 280"/>
                <a:gd name="T20" fmla="*/ 271 w 376"/>
                <a:gd name="T21" fmla="*/ 214 h 280"/>
                <a:gd name="T22" fmla="*/ 263 w 376"/>
                <a:gd name="T23" fmla="*/ 212 h 280"/>
                <a:gd name="T24" fmla="*/ 250 w 376"/>
                <a:gd name="T25" fmla="*/ 209 h 280"/>
                <a:gd name="T26" fmla="*/ 237 w 376"/>
                <a:gd name="T27" fmla="*/ 205 h 280"/>
                <a:gd name="T28" fmla="*/ 221 w 376"/>
                <a:gd name="T29" fmla="*/ 199 h 280"/>
                <a:gd name="T30" fmla="*/ 209 w 376"/>
                <a:gd name="T31" fmla="*/ 193 h 280"/>
                <a:gd name="T32" fmla="*/ 197 w 376"/>
                <a:gd name="T33" fmla="*/ 187 h 280"/>
                <a:gd name="T34" fmla="*/ 182 w 376"/>
                <a:gd name="T35" fmla="*/ 179 h 280"/>
                <a:gd name="T36" fmla="*/ 169 w 376"/>
                <a:gd name="T37" fmla="*/ 169 h 280"/>
                <a:gd name="T38" fmla="*/ 155 w 376"/>
                <a:gd name="T39" fmla="*/ 160 h 280"/>
                <a:gd name="T40" fmla="*/ 144 w 376"/>
                <a:gd name="T41" fmla="*/ 150 h 280"/>
                <a:gd name="T42" fmla="*/ 132 w 376"/>
                <a:gd name="T43" fmla="*/ 140 h 280"/>
                <a:gd name="T44" fmla="*/ 123 w 376"/>
                <a:gd name="T45" fmla="*/ 129 h 280"/>
                <a:gd name="T46" fmla="*/ 114 w 376"/>
                <a:gd name="T47" fmla="*/ 119 h 280"/>
                <a:gd name="T48" fmla="*/ 103 w 376"/>
                <a:gd name="T49" fmla="*/ 106 h 280"/>
                <a:gd name="T50" fmla="*/ 94 w 376"/>
                <a:gd name="T51" fmla="*/ 93 h 280"/>
                <a:gd name="T52" fmla="*/ 86 w 376"/>
                <a:gd name="T53" fmla="*/ 79 h 280"/>
                <a:gd name="T54" fmla="*/ 78 w 376"/>
                <a:gd name="T55" fmla="*/ 63 h 280"/>
                <a:gd name="T56" fmla="*/ 71 w 376"/>
                <a:gd name="T57" fmla="*/ 48 h 280"/>
                <a:gd name="T58" fmla="*/ 22 w 376"/>
                <a:gd name="T59" fmla="*/ 0 h 280"/>
                <a:gd name="T60" fmla="*/ 17 w 376"/>
                <a:gd name="T61" fmla="*/ 71 h 280"/>
                <a:gd name="T62" fmla="*/ 25 w 376"/>
                <a:gd name="T63" fmla="*/ 89 h 280"/>
                <a:gd name="T64" fmla="*/ 34 w 376"/>
                <a:gd name="T65" fmla="*/ 105 h 280"/>
                <a:gd name="T66" fmla="*/ 42 w 376"/>
                <a:gd name="T67" fmla="*/ 119 h 280"/>
                <a:gd name="T68" fmla="*/ 50 w 376"/>
                <a:gd name="T69" fmla="*/ 133 h 280"/>
                <a:gd name="T70" fmla="*/ 59 w 376"/>
                <a:gd name="T71" fmla="*/ 145 h 280"/>
                <a:gd name="T72" fmla="*/ 70 w 376"/>
                <a:gd name="T73" fmla="*/ 159 h 280"/>
                <a:gd name="T74" fmla="*/ 80 w 376"/>
                <a:gd name="T75" fmla="*/ 171 h 280"/>
                <a:gd name="T76" fmla="*/ 93 w 376"/>
                <a:gd name="T77" fmla="*/ 183 h 280"/>
                <a:gd name="T78" fmla="*/ 104 w 376"/>
                <a:gd name="T79" fmla="*/ 194 h 280"/>
                <a:gd name="T80" fmla="*/ 118 w 376"/>
                <a:gd name="T81" fmla="*/ 205 h 280"/>
                <a:gd name="T82" fmla="*/ 130 w 376"/>
                <a:gd name="T83" fmla="*/ 215 h 280"/>
                <a:gd name="T84" fmla="*/ 144 w 376"/>
                <a:gd name="T85" fmla="*/ 223 h 280"/>
                <a:gd name="T86" fmla="*/ 157 w 376"/>
                <a:gd name="T87" fmla="*/ 232 h 280"/>
                <a:gd name="T88" fmla="*/ 172 w 376"/>
                <a:gd name="T89" fmla="*/ 240 h 280"/>
                <a:gd name="T90" fmla="*/ 186 w 376"/>
                <a:gd name="T91" fmla="*/ 247 h 280"/>
                <a:gd name="T92" fmla="*/ 199 w 376"/>
                <a:gd name="T93" fmla="*/ 252 h 280"/>
                <a:gd name="T94" fmla="*/ 215 w 376"/>
                <a:gd name="T95" fmla="*/ 258 h 280"/>
                <a:gd name="T96" fmla="*/ 230 w 376"/>
                <a:gd name="T97" fmla="*/ 262 h 280"/>
                <a:gd name="T98" fmla="*/ 245 w 376"/>
                <a:gd name="T99" fmla="*/ 266 h 280"/>
                <a:gd name="T100" fmla="*/ 260 w 376"/>
                <a:gd name="T101" fmla="*/ 270 h 280"/>
                <a:gd name="T102" fmla="*/ 275 w 376"/>
                <a:gd name="T103" fmla="*/ 273 h 280"/>
                <a:gd name="T104" fmla="*/ 286 w 376"/>
                <a:gd name="T105" fmla="*/ 275 h 280"/>
                <a:gd name="T106" fmla="*/ 295 w 376"/>
                <a:gd name="T107" fmla="*/ 277 h 280"/>
                <a:gd name="T108" fmla="*/ 302 w 376"/>
                <a:gd name="T109" fmla="*/ 277 h 280"/>
                <a:gd name="T110" fmla="*/ 312 w 376"/>
                <a:gd name="T111" fmla="*/ 277 h 280"/>
                <a:gd name="T112" fmla="*/ 320 w 376"/>
                <a:gd name="T113" fmla="*/ 278 h 280"/>
                <a:gd name="T114" fmla="*/ 329 w 376"/>
                <a:gd name="T115" fmla="*/ 278 h 280"/>
                <a:gd name="T116" fmla="*/ 339 w 376"/>
                <a:gd name="T117" fmla="*/ 279 h 280"/>
                <a:gd name="T118" fmla="*/ 347 w 376"/>
                <a:gd name="T119" fmla="*/ 278 h 280"/>
                <a:gd name="T120" fmla="*/ 356 w 376"/>
                <a:gd name="T121" fmla="*/ 278 h 280"/>
                <a:gd name="T122" fmla="*/ 364 w 376"/>
                <a:gd name="T123" fmla="*/ 278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6"/>
                <a:gd name="T187" fmla="*/ 0 h 280"/>
                <a:gd name="T188" fmla="*/ 376 w 376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6" h="280">
                  <a:moveTo>
                    <a:pt x="368" y="277"/>
                  </a:moveTo>
                  <a:lnTo>
                    <a:pt x="375" y="276"/>
                  </a:lnTo>
                  <a:lnTo>
                    <a:pt x="374" y="219"/>
                  </a:lnTo>
                  <a:lnTo>
                    <a:pt x="368" y="219"/>
                  </a:lnTo>
                  <a:lnTo>
                    <a:pt x="363" y="221"/>
                  </a:lnTo>
                  <a:lnTo>
                    <a:pt x="358" y="221"/>
                  </a:lnTo>
                  <a:lnTo>
                    <a:pt x="351" y="221"/>
                  </a:lnTo>
                  <a:lnTo>
                    <a:pt x="346" y="221"/>
                  </a:lnTo>
                  <a:lnTo>
                    <a:pt x="340" y="222"/>
                  </a:lnTo>
                  <a:lnTo>
                    <a:pt x="335" y="221"/>
                  </a:lnTo>
                  <a:lnTo>
                    <a:pt x="329" y="221"/>
                  </a:lnTo>
                  <a:lnTo>
                    <a:pt x="323" y="221"/>
                  </a:lnTo>
                  <a:lnTo>
                    <a:pt x="318" y="221"/>
                  </a:lnTo>
                  <a:lnTo>
                    <a:pt x="312" y="220"/>
                  </a:lnTo>
                  <a:lnTo>
                    <a:pt x="306" y="220"/>
                  </a:lnTo>
                  <a:lnTo>
                    <a:pt x="301" y="220"/>
                  </a:lnTo>
                  <a:lnTo>
                    <a:pt x="296" y="219"/>
                  </a:lnTo>
                  <a:lnTo>
                    <a:pt x="292" y="218"/>
                  </a:lnTo>
                  <a:lnTo>
                    <a:pt x="287" y="217"/>
                  </a:lnTo>
                  <a:lnTo>
                    <a:pt x="282" y="216"/>
                  </a:lnTo>
                  <a:lnTo>
                    <a:pt x="276" y="215"/>
                  </a:lnTo>
                  <a:lnTo>
                    <a:pt x="271" y="214"/>
                  </a:lnTo>
                  <a:lnTo>
                    <a:pt x="267" y="214"/>
                  </a:lnTo>
                  <a:lnTo>
                    <a:pt x="263" y="212"/>
                  </a:lnTo>
                  <a:lnTo>
                    <a:pt x="257" y="210"/>
                  </a:lnTo>
                  <a:lnTo>
                    <a:pt x="250" y="209"/>
                  </a:lnTo>
                  <a:lnTo>
                    <a:pt x="243" y="207"/>
                  </a:lnTo>
                  <a:lnTo>
                    <a:pt x="237" y="205"/>
                  </a:lnTo>
                  <a:lnTo>
                    <a:pt x="229" y="201"/>
                  </a:lnTo>
                  <a:lnTo>
                    <a:pt x="221" y="199"/>
                  </a:lnTo>
                  <a:lnTo>
                    <a:pt x="214" y="196"/>
                  </a:lnTo>
                  <a:lnTo>
                    <a:pt x="209" y="193"/>
                  </a:lnTo>
                  <a:lnTo>
                    <a:pt x="203" y="189"/>
                  </a:lnTo>
                  <a:lnTo>
                    <a:pt x="197" y="187"/>
                  </a:lnTo>
                  <a:lnTo>
                    <a:pt x="189" y="182"/>
                  </a:lnTo>
                  <a:lnTo>
                    <a:pt x="182" y="179"/>
                  </a:lnTo>
                  <a:lnTo>
                    <a:pt x="175" y="174"/>
                  </a:lnTo>
                  <a:lnTo>
                    <a:pt x="169" y="169"/>
                  </a:lnTo>
                  <a:lnTo>
                    <a:pt x="161" y="165"/>
                  </a:lnTo>
                  <a:lnTo>
                    <a:pt x="155" y="160"/>
                  </a:lnTo>
                  <a:lnTo>
                    <a:pt x="149" y="155"/>
                  </a:lnTo>
                  <a:lnTo>
                    <a:pt x="144" y="150"/>
                  </a:lnTo>
                  <a:lnTo>
                    <a:pt x="139" y="145"/>
                  </a:lnTo>
                  <a:lnTo>
                    <a:pt x="132" y="140"/>
                  </a:lnTo>
                  <a:lnTo>
                    <a:pt x="128" y="135"/>
                  </a:lnTo>
                  <a:lnTo>
                    <a:pt x="123" y="129"/>
                  </a:lnTo>
                  <a:lnTo>
                    <a:pt x="118" y="124"/>
                  </a:lnTo>
                  <a:lnTo>
                    <a:pt x="114" y="119"/>
                  </a:lnTo>
                  <a:lnTo>
                    <a:pt x="109" y="112"/>
                  </a:lnTo>
                  <a:lnTo>
                    <a:pt x="103" y="106"/>
                  </a:lnTo>
                  <a:lnTo>
                    <a:pt x="99" y="99"/>
                  </a:lnTo>
                  <a:lnTo>
                    <a:pt x="94" y="93"/>
                  </a:lnTo>
                  <a:lnTo>
                    <a:pt x="90" y="86"/>
                  </a:lnTo>
                  <a:lnTo>
                    <a:pt x="86" y="79"/>
                  </a:lnTo>
                  <a:lnTo>
                    <a:pt x="82" y="72"/>
                  </a:lnTo>
                  <a:lnTo>
                    <a:pt x="78" y="63"/>
                  </a:lnTo>
                  <a:lnTo>
                    <a:pt x="75" y="57"/>
                  </a:lnTo>
                  <a:lnTo>
                    <a:pt x="71" y="48"/>
                  </a:lnTo>
                  <a:lnTo>
                    <a:pt x="90" y="40"/>
                  </a:lnTo>
                  <a:lnTo>
                    <a:pt x="22" y="0"/>
                  </a:lnTo>
                  <a:lnTo>
                    <a:pt x="0" y="78"/>
                  </a:lnTo>
                  <a:lnTo>
                    <a:pt x="17" y="71"/>
                  </a:lnTo>
                  <a:lnTo>
                    <a:pt x="21" y="81"/>
                  </a:lnTo>
                  <a:lnTo>
                    <a:pt x="25" y="89"/>
                  </a:lnTo>
                  <a:lnTo>
                    <a:pt x="29" y="97"/>
                  </a:lnTo>
                  <a:lnTo>
                    <a:pt x="34" y="105"/>
                  </a:lnTo>
                  <a:lnTo>
                    <a:pt x="37" y="112"/>
                  </a:lnTo>
                  <a:lnTo>
                    <a:pt x="42" y="119"/>
                  </a:lnTo>
                  <a:lnTo>
                    <a:pt x="46" y="126"/>
                  </a:lnTo>
                  <a:lnTo>
                    <a:pt x="50" y="133"/>
                  </a:lnTo>
                  <a:lnTo>
                    <a:pt x="55" y="139"/>
                  </a:lnTo>
                  <a:lnTo>
                    <a:pt x="59" y="145"/>
                  </a:lnTo>
                  <a:lnTo>
                    <a:pt x="65" y="153"/>
                  </a:lnTo>
                  <a:lnTo>
                    <a:pt x="70" y="159"/>
                  </a:lnTo>
                  <a:lnTo>
                    <a:pt x="76" y="165"/>
                  </a:lnTo>
                  <a:lnTo>
                    <a:pt x="80" y="171"/>
                  </a:lnTo>
                  <a:lnTo>
                    <a:pt x="87" y="177"/>
                  </a:lnTo>
                  <a:lnTo>
                    <a:pt x="93" y="183"/>
                  </a:lnTo>
                  <a:lnTo>
                    <a:pt x="98" y="188"/>
                  </a:lnTo>
                  <a:lnTo>
                    <a:pt x="104" y="194"/>
                  </a:lnTo>
                  <a:lnTo>
                    <a:pt x="112" y="199"/>
                  </a:lnTo>
                  <a:lnTo>
                    <a:pt x="118" y="205"/>
                  </a:lnTo>
                  <a:lnTo>
                    <a:pt x="125" y="210"/>
                  </a:lnTo>
                  <a:lnTo>
                    <a:pt x="130" y="215"/>
                  </a:lnTo>
                  <a:lnTo>
                    <a:pt x="136" y="219"/>
                  </a:lnTo>
                  <a:lnTo>
                    <a:pt x="144" y="223"/>
                  </a:lnTo>
                  <a:lnTo>
                    <a:pt x="150" y="227"/>
                  </a:lnTo>
                  <a:lnTo>
                    <a:pt x="157" y="232"/>
                  </a:lnTo>
                  <a:lnTo>
                    <a:pt x="164" y="236"/>
                  </a:lnTo>
                  <a:lnTo>
                    <a:pt x="172" y="240"/>
                  </a:lnTo>
                  <a:lnTo>
                    <a:pt x="179" y="243"/>
                  </a:lnTo>
                  <a:lnTo>
                    <a:pt x="186" y="247"/>
                  </a:lnTo>
                  <a:lnTo>
                    <a:pt x="193" y="249"/>
                  </a:lnTo>
                  <a:lnTo>
                    <a:pt x="199" y="252"/>
                  </a:lnTo>
                  <a:lnTo>
                    <a:pt x="207" y="255"/>
                  </a:lnTo>
                  <a:lnTo>
                    <a:pt x="215" y="258"/>
                  </a:lnTo>
                  <a:lnTo>
                    <a:pt x="221" y="260"/>
                  </a:lnTo>
                  <a:lnTo>
                    <a:pt x="230" y="262"/>
                  </a:lnTo>
                  <a:lnTo>
                    <a:pt x="237" y="264"/>
                  </a:lnTo>
                  <a:lnTo>
                    <a:pt x="245" y="266"/>
                  </a:lnTo>
                  <a:lnTo>
                    <a:pt x="253" y="268"/>
                  </a:lnTo>
                  <a:lnTo>
                    <a:pt x="260" y="270"/>
                  </a:lnTo>
                  <a:lnTo>
                    <a:pt x="268" y="272"/>
                  </a:lnTo>
                  <a:lnTo>
                    <a:pt x="275" y="273"/>
                  </a:lnTo>
                  <a:lnTo>
                    <a:pt x="282" y="275"/>
                  </a:lnTo>
                  <a:lnTo>
                    <a:pt x="286" y="275"/>
                  </a:lnTo>
                  <a:lnTo>
                    <a:pt x="291" y="276"/>
                  </a:lnTo>
                  <a:lnTo>
                    <a:pt x="295" y="277"/>
                  </a:lnTo>
                  <a:lnTo>
                    <a:pt x="298" y="276"/>
                  </a:lnTo>
                  <a:lnTo>
                    <a:pt x="302" y="277"/>
                  </a:lnTo>
                  <a:lnTo>
                    <a:pt x="307" y="277"/>
                  </a:lnTo>
                  <a:lnTo>
                    <a:pt x="312" y="277"/>
                  </a:lnTo>
                  <a:lnTo>
                    <a:pt x="316" y="277"/>
                  </a:lnTo>
                  <a:lnTo>
                    <a:pt x="320" y="278"/>
                  </a:lnTo>
                  <a:lnTo>
                    <a:pt x="325" y="278"/>
                  </a:lnTo>
                  <a:lnTo>
                    <a:pt x="329" y="278"/>
                  </a:lnTo>
                  <a:lnTo>
                    <a:pt x="334" y="278"/>
                  </a:lnTo>
                  <a:lnTo>
                    <a:pt x="339" y="279"/>
                  </a:lnTo>
                  <a:lnTo>
                    <a:pt x="343" y="279"/>
                  </a:lnTo>
                  <a:lnTo>
                    <a:pt x="347" y="278"/>
                  </a:lnTo>
                  <a:lnTo>
                    <a:pt x="352" y="279"/>
                  </a:lnTo>
                  <a:lnTo>
                    <a:pt x="356" y="278"/>
                  </a:lnTo>
                  <a:lnTo>
                    <a:pt x="361" y="278"/>
                  </a:lnTo>
                  <a:lnTo>
                    <a:pt x="364" y="278"/>
                  </a:lnTo>
                  <a:lnTo>
                    <a:pt x="368" y="277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704" name="Freeform 62"/>
            <p:cNvSpPr>
              <a:spLocks/>
            </p:cNvSpPr>
            <p:nvPr/>
          </p:nvSpPr>
          <p:spPr bwMode="auto">
            <a:xfrm>
              <a:off x="2833" y="1008"/>
              <a:ext cx="378" cy="280"/>
            </a:xfrm>
            <a:custGeom>
              <a:avLst/>
              <a:gdLst>
                <a:gd name="T0" fmla="*/ 0 w 378"/>
                <a:gd name="T1" fmla="*/ 3 h 280"/>
                <a:gd name="T2" fmla="*/ 7 w 378"/>
                <a:gd name="T3" fmla="*/ 59 h 280"/>
                <a:gd name="T4" fmla="*/ 17 w 378"/>
                <a:gd name="T5" fmla="*/ 58 h 280"/>
                <a:gd name="T6" fmla="*/ 30 w 378"/>
                <a:gd name="T7" fmla="*/ 57 h 280"/>
                <a:gd name="T8" fmla="*/ 39 w 378"/>
                <a:gd name="T9" fmla="*/ 57 h 280"/>
                <a:gd name="T10" fmla="*/ 52 w 378"/>
                <a:gd name="T11" fmla="*/ 57 h 280"/>
                <a:gd name="T12" fmla="*/ 63 w 378"/>
                <a:gd name="T13" fmla="*/ 58 h 280"/>
                <a:gd name="T14" fmla="*/ 74 w 378"/>
                <a:gd name="T15" fmla="*/ 59 h 280"/>
                <a:gd name="T16" fmla="*/ 82 w 378"/>
                <a:gd name="T17" fmla="*/ 61 h 280"/>
                <a:gd name="T18" fmla="*/ 94 w 378"/>
                <a:gd name="T19" fmla="*/ 62 h 280"/>
                <a:gd name="T20" fmla="*/ 104 w 378"/>
                <a:gd name="T21" fmla="*/ 65 h 280"/>
                <a:gd name="T22" fmla="*/ 113 w 378"/>
                <a:gd name="T23" fmla="*/ 66 h 280"/>
                <a:gd name="T24" fmla="*/ 124 w 378"/>
                <a:gd name="T25" fmla="*/ 70 h 280"/>
                <a:gd name="T26" fmla="*/ 139 w 378"/>
                <a:gd name="T27" fmla="*/ 73 h 280"/>
                <a:gd name="T28" fmla="*/ 153 w 378"/>
                <a:gd name="T29" fmla="*/ 79 h 280"/>
                <a:gd name="T30" fmla="*/ 165 w 378"/>
                <a:gd name="T31" fmla="*/ 85 h 280"/>
                <a:gd name="T32" fmla="*/ 179 w 378"/>
                <a:gd name="T33" fmla="*/ 91 h 280"/>
                <a:gd name="T34" fmla="*/ 193 w 378"/>
                <a:gd name="T35" fmla="*/ 99 h 280"/>
                <a:gd name="T36" fmla="*/ 207 w 378"/>
                <a:gd name="T37" fmla="*/ 109 h 280"/>
                <a:gd name="T38" fmla="*/ 220 w 378"/>
                <a:gd name="T39" fmla="*/ 118 h 280"/>
                <a:gd name="T40" fmla="*/ 231 w 378"/>
                <a:gd name="T41" fmla="*/ 128 h 280"/>
                <a:gd name="T42" fmla="*/ 242 w 378"/>
                <a:gd name="T43" fmla="*/ 138 h 280"/>
                <a:gd name="T44" fmla="*/ 252 w 378"/>
                <a:gd name="T45" fmla="*/ 149 h 280"/>
                <a:gd name="T46" fmla="*/ 262 w 378"/>
                <a:gd name="T47" fmla="*/ 159 h 280"/>
                <a:gd name="T48" fmla="*/ 272 w 378"/>
                <a:gd name="T49" fmla="*/ 172 h 280"/>
                <a:gd name="T50" fmla="*/ 281 w 378"/>
                <a:gd name="T51" fmla="*/ 186 h 280"/>
                <a:gd name="T52" fmla="*/ 289 w 378"/>
                <a:gd name="T53" fmla="*/ 200 h 280"/>
                <a:gd name="T54" fmla="*/ 298 w 378"/>
                <a:gd name="T55" fmla="*/ 215 h 280"/>
                <a:gd name="T56" fmla="*/ 304 w 378"/>
                <a:gd name="T57" fmla="*/ 230 h 280"/>
                <a:gd name="T58" fmla="*/ 354 w 378"/>
                <a:gd name="T59" fmla="*/ 279 h 280"/>
                <a:gd name="T60" fmla="*/ 359 w 378"/>
                <a:gd name="T61" fmla="*/ 207 h 280"/>
                <a:gd name="T62" fmla="*/ 350 w 378"/>
                <a:gd name="T63" fmla="*/ 189 h 280"/>
                <a:gd name="T64" fmla="*/ 342 w 378"/>
                <a:gd name="T65" fmla="*/ 173 h 280"/>
                <a:gd name="T66" fmla="*/ 334 w 378"/>
                <a:gd name="T67" fmla="*/ 159 h 280"/>
                <a:gd name="T68" fmla="*/ 325 w 378"/>
                <a:gd name="T69" fmla="*/ 146 h 280"/>
                <a:gd name="T70" fmla="*/ 316 w 378"/>
                <a:gd name="T71" fmla="*/ 133 h 280"/>
                <a:gd name="T72" fmla="*/ 305 w 378"/>
                <a:gd name="T73" fmla="*/ 119 h 280"/>
                <a:gd name="T74" fmla="*/ 294 w 378"/>
                <a:gd name="T75" fmla="*/ 107 h 280"/>
                <a:gd name="T76" fmla="*/ 283 w 378"/>
                <a:gd name="T77" fmla="*/ 95 h 280"/>
                <a:gd name="T78" fmla="*/ 271 w 378"/>
                <a:gd name="T79" fmla="*/ 85 h 280"/>
                <a:gd name="T80" fmla="*/ 257 w 378"/>
                <a:gd name="T81" fmla="*/ 73 h 280"/>
                <a:gd name="T82" fmla="*/ 244 w 378"/>
                <a:gd name="T83" fmla="*/ 63 h 280"/>
                <a:gd name="T84" fmla="*/ 232 w 378"/>
                <a:gd name="T85" fmla="*/ 55 h 280"/>
                <a:gd name="T86" fmla="*/ 218 w 378"/>
                <a:gd name="T87" fmla="*/ 47 h 280"/>
                <a:gd name="T88" fmla="*/ 203 w 378"/>
                <a:gd name="T89" fmla="*/ 39 h 280"/>
                <a:gd name="T90" fmla="*/ 188 w 378"/>
                <a:gd name="T91" fmla="*/ 32 h 280"/>
                <a:gd name="T92" fmla="*/ 176 w 378"/>
                <a:gd name="T93" fmla="*/ 26 h 280"/>
                <a:gd name="T94" fmla="*/ 160 w 378"/>
                <a:gd name="T95" fmla="*/ 20 h 280"/>
                <a:gd name="T96" fmla="*/ 146 w 378"/>
                <a:gd name="T97" fmla="*/ 16 h 280"/>
                <a:gd name="T98" fmla="*/ 130 w 378"/>
                <a:gd name="T99" fmla="*/ 12 h 280"/>
                <a:gd name="T100" fmla="*/ 116 w 378"/>
                <a:gd name="T101" fmla="*/ 8 h 280"/>
                <a:gd name="T102" fmla="*/ 100 w 378"/>
                <a:gd name="T103" fmla="*/ 5 h 280"/>
                <a:gd name="T104" fmla="*/ 89 w 378"/>
                <a:gd name="T105" fmla="*/ 4 h 280"/>
                <a:gd name="T106" fmla="*/ 80 w 378"/>
                <a:gd name="T107" fmla="*/ 2 h 280"/>
                <a:gd name="T108" fmla="*/ 73 w 378"/>
                <a:gd name="T109" fmla="*/ 2 h 280"/>
                <a:gd name="T110" fmla="*/ 64 w 378"/>
                <a:gd name="T111" fmla="*/ 1 h 280"/>
                <a:gd name="T112" fmla="*/ 55 w 378"/>
                <a:gd name="T113" fmla="*/ 1 h 280"/>
                <a:gd name="T114" fmla="*/ 46 w 378"/>
                <a:gd name="T115" fmla="*/ 0 h 280"/>
                <a:gd name="T116" fmla="*/ 36 w 378"/>
                <a:gd name="T117" fmla="*/ 0 h 280"/>
                <a:gd name="T118" fmla="*/ 27 w 378"/>
                <a:gd name="T119" fmla="*/ 0 h 280"/>
                <a:gd name="T120" fmla="*/ 19 w 378"/>
                <a:gd name="T121" fmla="*/ 1 h 280"/>
                <a:gd name="T122" fmla="*/ 10 w 378"/>
                <a:gd name="T123" fmla="*/ 1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8"/>
                <a:gd name="T187" fmla="*/ 0 h 280"/>
                <a:gd name="T188" fmla="*/ 378 w 378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8" h="280">
                  <a:moveTo>
                    <a:pt x="6" y="2"/>
                  </a:moveTo>
                  <a:lnTo>
                    <a:pt x="0" y="3"/>
                  </a:lnTo>
                  <a:lnTo>
                    <a:pt x="1" y="59"/>
                  </a:lnTo>
                  <a:lnTo>
                    <a:pt x="7" y="59"/>
                  </a:lnTo>
                  <a:lnTo>
                    <a:pt x="12" y="58"/>
                  </a:lnTo>
                  <a:lnTo>
                    <a:pt x="17" y="58"/>
                  </a:lnTo>
                  <a:lnTo>
                    <a:pt x="23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39" y="57"/>
                  </a:lnTo>
                  <a:lnTo>
                    <a:pt x="46" y="57"/>
                  </a:lnTo>
                  <a:lnTo>
                    <a:pt x="52" y="57"/>
                  </a:lnTo>
                  <a:lnTo>
                    <a:pt x="57" y="57"/>
                  </a:lnTo>
                  <a:lnTo>
                    <a:pt x="63" y="58"/>
                  </a:lnTo>
                  <a:lnTo>
                    <a:pt x="68" y="59"/>
                  </a:lnTo>
                  <a:lnTo>
                    <a:pt x="74" y="59"/>
                  </a:lnTo>
                  <a:lnTo>
                    <a:pt x="79" y="60"/>
                  </a:lnTo>
                  <a:lnTo>
                    <a:pt x="82" y="61"/>
                  </a:lnTo>
                  <a:lnTo>
                    <a:pt x="88" y="61"/>
                  </a:lnTo>
                  <a:lnTo>
                    <a:pt x="94" y="62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5"/>
                  </a:lnTo>
                  <a:lnTo>
                    <a:pt x="113" y="66"/>
                  </a:lnTo>
                  <a:lnTo>
                    <a:pt x="118" y="68"/>
                  </a:lnTo>
                  <a:lnTo>
                    <a:pt x="124" y="70"/>
                  </a:lnTo>
                  <a:lnTo>
                    <a:pt x="131" y="71"/>
                  </a:lnTo>
                  <a:lnTo>
                    <a:pt x="139" y="73"/>
                  </a:lnTo>
                  <a:lnTo>
                    <a:pt x="146" y="77"/>
                  </a:lnTo>
                  <a:lnTo>
                    <a:pt x="153" y="79"/>
                  </a:lnTo>
                  <a:lnTo>
                    <a:pt x="160" y="83"/>
                  </a:lnTo>
                  <a:lnTo>
                    <a:pt x="165" y="85"/>
                  </a:lnTo>
                  <a:lnTo>
                    <a:pt x="172" y="89"/>
                  </a:lnTo>
                  <a:lnTo>
                    <a:pt x="179" y="91"/>
                  </a:lnTo>
                  <a:lnTo>
                    <a:pt x="186" y="96"/>
                  </a:lnTo>
                  <a:lnTo>
                    <a:pt x="193" y="99"/>
                  </a:lnTo>
                  <a:lnTo>
                    <a:pt x="200" y="104"/>
                  </a:lnTo>
                  <a:lnTo>
                    <a:pt x="207" y="109"/>
                  </a:lnTo>
                  <a:lnTo>
                    <a:pt x="213" y="114"/>
                  </a:lnTo>
                  <a:lnTo>
                    <a:pt x="220" y="118"/>
                  </a:lnTo>
                  <a:lnTo>
                    <a:pt x="226" y="123"/>
                  </a:lnTo>
                  <a:lnTo>
                    <a:pt x="231" y="128"/>
                  </a:lnTo>
                  <a:lnTo>
                    <a:pt x="237" y="133"/>
                  </a:lnTo>
                  <a:lnTo>
                    <a:pt x="242" y="138"/>
                  </a:lnTo>
                  <a:lnTo>
                    <a:pt x="248" y="143"/>
                  </a:lnTo>
                  <a:lnTo>
                    <a:pt x="252" y="149"/>
                  </a:lnTo>
                  <a:lnTo>
                    <a:pt x="257" y="155"/>
                  </a:lnTo>
                  <a:lnTo>
                    <a:pt x="262" y="159"/>
                  </a:lnTo>
                  <a:lnTo>
                    <a:pt x="267" y="166"/>
                  </a:lnTo>
                  <a:lnTo>
                    <a:pt x="272" y="172"/>
                  </a:lnTo>
                  <a:lnTo>
                    <a:pt x="277" y="179"/>
                  </a:lnTo>
                  <a:lnTo>
                    <a:pt x="281" y="186"/>
                  </a:lnTo>
                  <a:lnTo>
                    <a:pt x="286" y="192"/>
                  </a:lnTo>
                  <a:lnTo>
                    <a:pt x="289" y="200"/>
                  </a:lnTo>
                  <a:lnTo>
                    <a:pt x="293" y="207"/>
                  </a:lnTo>
                  <a:lnTo>
                    <a:pt x="298" y="215"/>
                  </a:lnTo>
                  <a:lnTo>
                    <a:pt x="300" y="221"/>
                  </a:lnTo>
                  <a:lnTo>
                    <a:pt x="304" y="230"/>
                  </a:lnTo>
                  <a:lnTo>
                    <a:pt x="285" y="239"/>
                  </a:lnTo>
                  <a:lnTo>
                    <a:pt x="354" y="279"/>
                  </a:lnTo>
                  <a:lnTo>
                    <a:pt x="377" y="199"/>
                  </a:lnTo>
                  <a:lnTo>
                    <a:pt x="359" y="207"/>
                  </a:lnTo>
                  <a:lnTo>
                    <a:pt x="354" y="197"/>
                  </a:lnTo>
                  <a:lnTo>
                    <a:pt x="350" y="189"/>
                  </a:lnTo>
                  <a:lnTo>
                    <a:pt x="346" y="181"/>
                  </a:lnTo>
                  <a:lnTo>
                    <a:pt x="342" y="173"/>
                  </a:lnTo>
                  <a:lnTo>
                    <a:pt x="338" y="166"/>
                  </a:lnTo>
                  <a:lnTo>
                    <a:pt x="334" y="159"/>
                  </a:lnTo>
                  <a:lnTo>
                    <a:pt x="330" y="152"/>
                  </a:lnTo>
                  <a:lnTo>
                    <a:pt x="325" y="146"/>
                  </a:lnTo>
                  <a:lnTo>
                    <a:pt x="321" y="140"/>
                  </a:lnTo>
                  <a:lnTo>
                    <a:pt x="316" y="133"/>
                  </a:lnTo>
                  <a:lnTo>
                    <a:pt x="310" y="126"/>
                  </a:lnTo>
                  <a:lnTo>
                    <a:pt x="305" y="119"/>
                  </a:lnTo>
                  <a:lnTo>
                    <a:pt x="300" y="113"/>
                  </a:lnTo>
                  <a:lnTo>
                    <a:pt x="294" y="107"/>
                  </a:lnTo>
                  <a:lnTo>
                    <a:pt x="289" y="101"/>
                  </a:lnTo>
                  <a:lnTo>
                    <a:pt x="283" y="95"/>
                  </a:lnTo>
                  <a:lnTo>
                    <a:pt x="276" y="90"/>
                  </a:lnTo>
                  <a:lnTo>
                    <a:pt x="271" y="85"/>
                  </a:lnTo>
                  <a:lnTo>
                    <a:pt x="264" y="79"/>
                  </a:lnTo>
                  <a:lnTo>
                    <a:pt x="257" y="73"/>
                  </a:lnTo>
                  <a:lnTo>
                    <a:pt x="251" y="68"/>
                  </a:lnTo>
                  <a:lnTo>
                    <a:pt x="244" y="63"/>
                  </a:lnTo>
                  <a:lnTo>
                    <a:pt x="238" y="60"/>
                  </a:lnTo>
                  <a:lnTo>
                    <a:pt x="232" y="55"/>
                  </a:lnTo>
                  <a:lnTo>
                    <a:pt x="225" y="51"/>
                  </a:lnTo>
                  <a:lnTo>
                    <a:pt x="218" y="47"/>
                  </a:lnTo>
                  <a:lnTo>
                    <a:pt x="210" y="42"/>
                  </a:lnTo>
                  <a:lnTo>
                    <a:pt x="203" y="39"/>
                  </a:lnTo>
                  <a:lnTo>
                    <a:pt x="195" y="35"/>
                  </a:lnTo>
                  <a:lnTo>
                    <a:pt x="188" y="32"/>
                  </a:lnTo>
                  <a:lnTo>
                    <a:pt x="182" y="29"/>
                  </a:lnTo>
                  <a:lnTo>
                    <a:pt x="176" y="26"/>
                  </a:lnTo>
                  <a:lnTo>
                    <a:pt x="168" y="23"/>
                  </a:lnTo>
                  <a:lnTo>
                    <a:pt x="160" y="20"/>
                  </a:lnTo>
                  <a:lnTo>
                    <a:pt x="153" y="18"/>
                  </a:lnTo>
                  <a:lnTo>
                    <a:pt x="146" y="16"/>
                  </a:lnTo>
                  <a:lnTo>
                    <a:pt x="139" y="14"/>
                  </a:lnTo>
                  <a:lnTo>
                    <a:pt x="130" y="12"/>
                  </a:lnTo>
                  <a:lnTo>
                    <a:pt x="123" y="10"/>
                  </a:lnTo>
                  <a:lnTo>
                    <a:pt x="116" y="8"/>
                  </a:lnTo>
                  <a:lnTo>
                    <a:pt x="107" y="7"/>
                  </a:lnTo>
                  <a:lnTo>
                    <a:pt x="100" y="5"/>
                  </a:lnTo>
                  <a:lnTo>
                    <a:pt x="93" y="4"/>
                  </a:lnTo>
                  <a:lnTo>
                    <a:pt x="89" y="4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7" y="2"/>
                  </a:lnTo>
                  <a:lnTo>
                    <a:pt x="73" y="2"/>
                  </a:lnTo>
                  <a:lnTo>
                    <a:pt x="68" y="1"/>
                  </a:lnTo>
                  <a:lnTo>
                    <a:pt x="64" y="1"/>
                  </a:lnTo>
                  <a:lnTo>
                    <a:pt x="59" y="1"/>
                  </a:lnTo>
                  <a:lnTo>
                    <a:pt x="55" y="1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9" y="1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6" y="2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705" name="Freeform 63"/>
            <p:cNvSpPr>
              <a:spLocks/>
            </p:cNvSpPr>
            <p:nvPr/>
          </p:nvSpPr>
          <p:spPr bwMode="auto">
            <a:xfrm>
              <a:off x="2495" y="1027"/>
              <a:ext cx="309" cy="364"/>
            </a:xfrm>
            <a:custGeom>
              <a:avLst/>
              <a:gdLst>
                <a:gd name="T0" fmla="*/ 61 w 309"/>
                <a:gd name="T1" fmla="*/ 361 h 364"/>
                <a:gd name="T2" fmla="*/ 61 w 309"/>
                <a:gd name="T3" fmla="*/ 351 h 364"/>
                <a:gd name="T4" fmla="*/ 61 w 309"/>
                <a:gd name="T5" fmla="*/ 339 h 364"/>
                <a:gd name="T6" fmla="*/ 61 w 309"/>
                <a:gd name="T7" fmla="*/ 328 h 364"/>
                <a:gd name="T8" fmla="*/ 62 w 309"/>
                <a:gd name="T9" fmla="*/ 318 h 364"/>
                <a:gd name="T10" fmla="*/ 63 w 309"/>
                <a:gd name="T11" fmla="*/ 307 h 364"/>
                <a:gd name="T12" fmla="*/ 65 w 309"/>
                <a:gd name="T13" fmla="*/ 296 h 364"/>
                <a:gd name="T14" fmla="*/ 66 w 309"/>
                <a:gd name="T15" fmla="*/ 287 h 364"/>
                <a:gd name="T16" fmla="*/ 69 w 309"/>
                <a:gd name="T17" fmla="*/ 277 h 364"/>
                <a:gd name="T18" fmla="*/ 72 w 309"/>
                <a:gd name="T19" fmla="*/ 267 h 364"/>
                <a:gd name="T20" fmla="*/ 74 w 309"/>
                <a:gd name="T21" fmla="*/ 259 h 364"/>
                <a:gd name="T22" fmla="*/ 78 w 309"/>
                <a:gd name="T23" fmla="*/ 247 h 364"/>
                <a:gd name="T24" fmla="*/ 83 w 309"/>
                <a:gd name="T25" fmla="*/ 233 h 364"/>
                <a:gd name="T26" fmla="*/ 89 w 309"/>
                <a:gd name="T27" fmla="*/ 219 h 364"/>
                <a:gd name="T28" fmla="*/ 96 w 309"/>
                <a:gd name="T29" fmla="*/ 206 h 364"/>
                <a:gd name="T30" fmla="*/ 104 w 309"/>
                <a:gd name="T31" fmla="*/ 194 h 364"/>
                <a:gd name="T32" fmla="*/ 113 w 309"/>
                <a:gd name="T33" fmla="*/ 179 h 364"/>
                <a:gd name="T34" fmla="*/ 122 w 309"/>
                <a:gd name="T35" fmla="*/ 166 h 364"/>
                <a:gd name="T36" fmla="*/ 134 w 309"/>
                <a:gd name="T37" fmla="*/ 153 h 364"/>
                <a:gd name="T38" fmla="*/ 145 w 309"/>
                <a:gd name="T39" fmla="*/ 142 h 364"/>
                <a:gd name="T40" fmla="*/ 155 w 309"/>
                <a:gd name="T41" fmla="*/ 131 h 364"/>
                <a:gd name="T42" fmla="*/ 167 w 309"/>
                <a:gd name="T43" fmla="*/ 120 h 364"/>
                <a:gd name="T44" fmla="*/ 179 w 309"/>
                <a:gd name="T45" fmla="*/ 111 h 364"/>
                <a:gd name="T46" fmla="*/ 192 w 309"/>
                <a:gd name="T47" fmla="*/ 101 h 364"/>
                <a:gd name="T48" fmla="*/ 207 w 309"/>
                <a:gd name="T49" fmla="*/ 92 h 364"/>
                <a:gd name="T50" fmla="*/ 222 w 309"/>
                <a:gd name="T51" fmla="*/ 83 h 364"/>
                <a:gd name="T52" fmla="*/ 239 w 309"/>
                <a:gd name="T53" fmla="*/ 75 h 364"/>
                <a:gd name="T54" fmla="*/ 254 w 309"/>
                <a:gd name="T55" fmla="*/ 68 h 364"/>
                <a:gd name="T56" fmla="*/ 308 w 309"/>
                <a:gd name="T57" fmla="*/ 17 h 364"/>
                <a:gd name="T58" fmla="*/ 233 w 309"/>
                <a:gd name="T59" fmla="*/ 17 h 364"/>
                <a:gd name="T60" fmla="*/ 214 w 309"/>
                <a:gd name="T61" fmla="*/ 24 h 364"/>
                <a:gd name="T62" fmla="*/ 196 w 309"/>
                <a:gd name="T63" fmla="*/ 33 h 364"/>
                <a:gd name="T64" fmla="*/ 181 w 309"/>
                <a:gd name="T65" fmla="*/ 42 h 364"/>
                <a:gd name="T66" fmla="*/ 167 w 309"/>
                <a:gd name="T67" fmla="*/ 51 h 364"/>
                <a:gd name="T68" fmla="*/ 153 w 309"/>
                <a:gd name="T69" fmla="*/ 60 h 364"/>
                <a:gd name="T70" fmla="*/ 138 w 309"/>
                <a:gd name="T71" fmla="*/ 71 h 364"/>
                <a:gd name="T72" fmla="*/ 125 w 309"/>
                <a:gd name="T73" fmla="*/ 82 h 364"/>
                <a:gd name="T74" fmla="*/ 112 w 309"/>
                <a:gd name="T75" fmla="*/ 94 h 364"/>
                <a:gd name="T76" fmla="*/ 101 w 309"/>
                <a:gd name="T77" fmla="*/ 105 h 364"/>
                <a:gd name="T78" fmla="*/ 88 w 309"/>
                <a:gd name="T79" fmla="*/ 119 h 364"/>
                <a:gd name="T80" fmla="*/ 77 w 309"/>
                <a:gd name="T81" fmla="*/ 132 h 364"/>
                <a:gd name="T82" fmla="*/ 68 w 309"/>
                <a:gd name="T83" fmla="*/ 145 h 364"/>
                <a:gd name="T84" fmla="*/ 58 w 309"/>
                <a:gd name="T85" fmla="*/ 158 h 364"/>
                <a:gd name="T86" fmla="*/ 49 w 309"/>
                <a:gd name="T87" fmla="*/ 173 h 364"/>
                <a:gd name="T88" fmla="*/ 41 w 309"/>
                <a:gd name="T89" fmla="*/ 187 h 364"/>
                <a:gd name="T90" fmla="*/ 35 w 309"/>
                <a:gd name="T91" fmla="*/ 199 h 364"/>
                <a:gd name="T92" fmla="*/ 28 w 309"/>
                <a:gd name="T93" fmla="*/ 215 h 364"/>
                <a:gd name="T94" fmla="*/ 23 w 309"/>
                <a:gd name="T95" fmla="*/ 228 h 364"/>
                <a:gd name="T96" fmla="*/ 17 w 309"/>
                <a:gd name="T97" fmla="*/ 244 h 364"/>
                <a:gd name="T98" fmla="*/ 13 w 309"/>
                <a:gd name="T99" fmla="*/ 259 h 364"/>
                <a:gd name="T100" fmla="*/ 9 w 309"/>
                <a:gd name="T101" fmla="*/ 273 h 364"/>
                <a:gd name="T102" fmla="*/ 6 w 309"/>
                <a:gd name="T103" fmla="*/ 284 h 364"/>
                <a:gd name="T104" fmla="*/ 4 w 309"/>
                <a:gd name="T105" fmla="*/ 293 h 364"/>
                <a:gd name="T106" fmla="*/ 4 w 309"/>
                <a:gd name="T107" fmla="*/ 300 h 364"/>
                <a:gd name="T108" fmla="*/ 4 w 309"/>
                <a:gd name="T109" fmla="*/ 309 h 364"/>
                <a:gd name="T110" fmla="*/ 2 w 309"/>
                <a:gd name="T111" fmla="*/ 316 h 364"/>
                <a:gd name="T112" fmla="*/ 1 w 309"/>
                <a:gd name="T113" fmla="*/ 326 h 364"/>
                <a:gd name="T114" fmla="*/ 1 w 309"/>
                <a:gd name="T115" fmla="*/ 335 h 364"/>
                <a:gd name="T116" fmla="*/ 1 w 309"/>
                <a:gd name="T117" fmla="*/ 343 h 364"/>
                <a:gd name="T118" fmla="*/ 0 w 309"/>
                <a:gd name="T119" fmla="*/ 352 h 364"/>
                <a:gd name="T120" fmla="*/ 1 w 309"/>
                <a:gd name="T121" fmla="*/ 359 h 36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9"/>
                <a:gd name="T184" fmla="*/ 0 h 364"/>
                <a:gd name="T185" fmla="*/ 309 w 309"/>
                <a:gd name="T186" fmla="*/ 364 h 36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9" h="364">
                  <a:moveTo>
                    <a:pt x="2" y="363"/>
                  </a:moveTo>
                  <a:lnTo>
                    <a:pt x="61" y="361"/>
                  </a:lnTo>
                  <a:lnTo>
                    <a:pt x="60" y="356"/>
                  </a:lnTo>
                  <a:lnTo>
                    <a:pt x="61" y="351"/>
                  </a:lnTo>
                  <a:lnTo>
                    <a:pt x="60" y="345"/>
                  </a:lnTo>
                  <a:lnTo>
                    <a:pt x="61" y="339"/>
                  </a:lnTo>
                  <a:lnTo>
                    <a:pt x="60" y="333"/>
                  </a:lnTo>
                  <a:lnTo>
                    <a:pt x="61" y="328"/>
                  </a:lnTo>
                  <a:lnTo>
                    <a:pt x="62" y="323"/>
                  </a:lnTo>
                  <a:lnTo>
                    <a:pt x="62" y="318"/>
                  </a:lnTo>
                  <a:lnTo>
                    <a:pt x="63" y="312"/>
                  </a:lnTo>
                  <a:lnTo>
                    <a:pt x="63" y="307"/>
                  </a:lnTo>
                  <a:lnTo>
                    <a:pt x="64" y="301"/>
                  </a:lnTo>
                  <a:lnTo>
                    <a:pt x="65" y="296"/>
                  </a:lnTo>
                  <a:lnTo>
                    <a:pt x="66" y="292"/>
                  </a:lnTo>
                  <a:lnTo>
                    <a:pt x="66" y="287"/>
                  </a:lnTo>
                  <a:lnTo>
                    <a:pt x="67" y="282"/>
                  </a:lnTo>
                  <a:lnTo>
                    <a:pt x="69" y="277"/>
                  </a:lnTo>
                  <a:lnTo>
                    <a:pt x="71" y="272"/>
                  </a:lnTo>
                  <a:lnTo>
                    <a:pt x="72" y="267"/>
                  </a:lnTo>
                  <a:lnTo>
                    <a:pt x="72" y="264"/>
                  </a:lnTo>
                  <a:lnTo>
                    <a:pt x="74" y="259"/>
                  </a:lnTo>
                  <a:lnTo>
                    <a:pt x="75" y="253"/>
                  </a:lnTo>
                  <a:lnTo>
                    <a:pt x="78" y="247"/>
                  </a:lnTo>
                  <a:lnTo>
                    <a:pt x="81" y="240"/>
                  </a:lnTo>
                  <a:lnTo>
                    <a:pt x="83" y="233"/>
                  </a:lnTo>
                  <a:lnTo>
                    <a:pt x="86" y="226"/>
                  </a:lnTo>
                  <a:lnTo>
                    <a:pt x="89" y="219"/>
                  </a:lnTo>
                  <a:lnTo>
                    <a:pt x="93" y="212"/>
                  </a:lnTo>
                  <a:lnTo>
                    <a:pt x="96" y="206"/>
                  </a:lnTo>
                  <a:lnTo>
                    <a:pt x="100" y="200"/>
                  </a:lnTo>
                  <a:lnTo>
                    <a:pt x="104" y="194"/>
                  </a:lnTo>
                  <a:lnTo>
                    <a:pt x="108" y="187"/>
                  </a:lnTo>
                  <a:lnTo>
                    <a:pt x="113" y="179"/>
                  </a:lnTo>
                  <a:lnTo>
                    <a:pt x="118" y="173"/>
                  </a:lnTo>
                  <a:lnTo>
                    <a:pt x="122" y="166"/>
                  </a:lnTo>
                  <a:lnTo>
                    <a:pt x="128" y="159"/>
                  </a:lnTo>
                  <a:lnTo>
                    <a:pt x="134" y="153"/>
                  </a:lnTo>
                  <a:lnTo>
                    <a:pt x="139" y="147"/>
                  </a:lnTo>
                  <a:lnTo>
                    <a:pt x="145" y="142"/>
                  </a:lnTo>
                  <a:lnTo>
                    <a:pt x="149" y="137"/>
                  </a:lnTo>
                  <a:lnTo>
                    <a:pt x="155" y="131"/>
                  </a:lnTo>
                  <a:lnTo>
                    <a:pt x="161" y="126"/>
                  </a:lnTo>
                  <a:lnTo>
                    <a:pt x="167" y="120"/>
                  </a:lnTo>
                  <a:lnTo>
                    <a:pt x="174" y="115"/>
                  </a:lnTo>
                  <a:lnTo>
                    <a:pt x="179" y="111"/>
                  </a:lnTo>
                  <a:lnTo>
                    <a:pt x="186" y="106"/>
                  </a:lnTo>
                  <a:lnTo>
                    <a:pt x="192" y="101"/>
                  </a:lnTo>
                  <a:lnTo>
                    <a:pt x="200" y="96"/>
                  </a:lnTo>
                  <a:lnTo>
                    <a:pt x="207" y="92"/>
                  </a:lnTo>
                  <a:lnTo>
                    <a:pt x="214" y="86"/>
                  </a:lnTo>
                  <a:lnTo>
                    <a:pt x="222" y="83"/>
                  </a:lnTo>
                  <a:lnTo>
                    <a:pt x="230" y="79"/>
                  </a:lnTo>
                  <a:lnTo>
                    <a:pt x="239" y="75"/>
                  </a:lnTo>
                  <a:lnTo>
                    <a:pt x="245" y="72"/>
                  </a:lnTo>
                  <a:lnTo>
                    <a:pt x="254" y="68"/>
                  </a:lnTo>
                  <a:lnTo>
                    <a:pt x="262" y="86"/>
                  </a:lnTo>
                  <a:lnTo>
                    <a:pt x="308" y="17"/>
                  </a:lnTo>
                  <a:lnTo>
                    <a:pt x="226" y="0"/>
                  </a:lnTo>
                  <a:lnTo>
                    <a:pt x="233" y="17"/>
                  </a:lnTo>
                  <a:lnTo>
                    <a:pt x="222" y="21"/>
                  </a:lnTo>
                  <a:lnTo>
                    <a:pt x="214" y="24"/>
                  </a:lnTo>
                  <a:lnTo>
                    <a:pt x="204" y="30"/>
                  </a:lnTo>
                  <a:lnTo>
                    <a:pt x="196" y="33"/>
                  </a:lnTo>
                  <a:lnTo>
                    <a:pt x="189" y="37"/>
                  </a:lnTo>
                  <a:lnTo>
                    <a:pt x="181" y="42"/>
                  </a:lnTo>
                  <a:lnTo>
                    <a:pt x="174" y="47"/>
                  </a:lnTo>
                  <a:lnTo>
                    <a:pt x="167" y="51"/>
                  </a:lnTo>
                  <a:lnTo>
                    <a:pt x="161" y="55"/>
                  </a:lnTo>
                  <a:lnTo>
                    <a:pt x="153" y="60"/>
                  </a:lnTo>
                  <a:lnTo>
                    <a:pt x="145" y="66"/>
                  </a:lnTo>
                  <a:lnTo>
                    <a:pt x="138" y="71"/>
                  </a:lnTo>
                  <a:lnTo>
                    <a:pt x="132" y="77"/>
                  </a:lnTo>
                  <a:lnTo>
                    <a:pt x="125" y="82"/>
                  </a:lnTo>
                  <a:lnTo>
                    <a:pt x="118" y="88"/>
                  </a:lnTo>
                  <a:lnTo>
                    <a:pt x="112" y="94"/>
                  </a:lnTo>
                  <a:lnTo>
                    <a:pt x="106" y="100"/>
                  </a:lnTo>
                  <a:lnTo>
                    <a:pt x="101" y="105"/>
                  </a:lnTo>
                  <a:lnTo>
                    <a:pt x="94" y="113"/>
                  </a:lnTo>
                  <a:lnTo>
                    <a:pt x="88" y="119"/>
                  </a:lnTo>
                  <a:lnTo>
                    <a:pt x="82" y="126"/>
                  </a:lnTo>
                  <a:lnTo>
                    <a:pt x="77" y="132"/>
                  </a:lnTo>
                  <a:lnTo>
                    <a:pt x="72" y="138"/>
                  </a:lnTo>
                  <a:lnTo>
                    <a:pt x="68" y="145"/>
                  </a:lnTo>
                  <a:lnTo>
                    <a:pt x="63" y="152"/>
                  </a:lnTo>
                  <a:lnTo>
                    <a:pt x="58" y="158"/>
                  </a:lnTo>
                  <a:lnTo>
                    <a:pt x="53" y="165"/>
                  </a:lnTo>
                  <a:lnTo>
                    <a:pt x="49" y="173"/>
                  </a:lnTo>
                  <a:lnTo>
                    <a:pt x="45" y="180"/>
                  </a:lnTo>
                  <a:lnTo>
                    <a:pt x="41" y="187"/>
                  </a:lnTo>
                  <a:lnTo>
                    <a:pt x="38" y="194"/>
                  </a:lnTo>
                  <a:lnTo>
                    <a:pt x="35" y="199"/>
                  </a:lnTo>
                  <a:lnTo>
                    <a:pt x="31" y="207"/>
                  </a:lnTo>
                  <a:lnTo>
                    <a:pt x="28" y="215"/>
                  </a:lnTo>
                  <a:lnTo>
                    <a:pt x="25" y="222"/>
                  </a:lnTo>
                  <a:lnTo>
                    <a:pt x="23" y="228"/>
                  </a:lnTo>
                  <a:lnTo>
                    <a:pt x="20" y="236"/>
                  </a:lnTo>
                  <a:lnTo>
                    <a:pt x="17" y="244"/>
                  </a:lnTo>
                  <a:lnTo>
                    <a:pt x="15" y="251"/>
                  </a:lnTo>
                  <a:lnTo>
                    <a:pt x="13" y="259"/>
                  </a:lnTo>
                  <a:lnTo>
                    <a:pt x="11" y="267"/>
                  </a:lnTo>
                  <a:lnTo>
                    <a:pt x="9" y="273"/>
                  </a:lnTo>
                  <a:lnTo>
                    <a:pt x="8" y="280"/>
                  </a:lnTo>
                  <a:lnTo>
                    <a:pt x="6" y="284"/>
                  </a:lnTo>
                  <a:lnTo>
                    <a:pt x="5" y="289"/>
                  </a:lnTo>
                  <a:lnTo>
                    <a:pt x="4" y="293"/>
                  </a:lnTo>
                  <a:lnTo>
                    <a:pt x="5" y="296"/>
                  </a:lnTo>
                  <a:lnTo>
                    <a:pt x="4" y="300"/>
                  </a:lnTo>
                  <a:lnTo>
                    <a:pt x="4" y="305"/>
                  </a:lnTo>
                  <a:lnTo>
                    <a:pt x="4" y="309"/>
                  </a:lnTo>
                  <a:lnTo>
                    <a:pt x="3" y="313"/>
                  </a:lnTo>
                  <a:lnTo>
                    <a:pt x="2" y="316"/>
                  </a:lnTo>
                  <a:lnTo>
                    <a:pt x="1" y="321"/>
                  </a:lnTo>
                  <a:lnTo>
                    <a:pt x="1" y="326"/>
                  </a:lnTo>
                  <a:lnTo>
                    <a:pt x="1" y="330"/>
                  </a:lnTo>
                  <a:lnTo>
                    <a:pt x="1" y="335"/>
                  </a:lnTo>
                  <a:lnTo>
                    <a:pt x="0" y="340"/>
                  </a:lnTo>
                  <a:lnTo>
                    <a:pt x="1" y="343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1" y="356"/>
                  </a:lnTo>
                  <a:lnTo>
                    <a:pt x="1" y="359"/>
                  </a:lnTo>
                  <a:lnTo>
                    <a:pt x="2" y="363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706" name="Freeform 64"/>
            <p:cNvSpPr>
              <a:spLocks/>
            </p:cNvSpPr>
            <p:nvPr/>
          </p:nvSpPr>
          <p:spPr bwMode="auto">
            <a:xfrm>
              <a:off x="2926" y="1314"/>
              <a:ext cx="307" cy="366"/>
            </a:xfrm>
            <a:custGeom>
              <a:avLst/>
              <a:gdLst>
                <a:gd name="T0" fmla="*/ 246 w 307"/>
                <a:gd name="T1" fmla="*/ 4 h 366"/>
                <a:gd name="T2" fmla="*/ 246 w 307"/>
                <a:gd name="T3" fmla="*/ 13 h 366"/>
                <a:gd name="T4" fmla="*/ 246 w 307"/>
                <a:gd name="T5" fmla="*/ 25 h 366"/>
                <a:gd name="T6" fmla="*/ 246 w 307"/>
                <a:gd name="T7" fmla="*/ 36 h 366"/>
                <a:gd name="T8" fmla="*/ 245 w 307"/>
                <a:gd name="T9" fmla="*/ 46 h 366"/>
                <a:gd name="T10" fmla="*/ 244 w 307"/>
                <a:gd name="T11" fmla="*/ 57 h 366"/>
                <a:gd name="T12" fmla="*/ 242 w 307"/>
                <a:gd name="T13" fmla="*/ 68 h 366"/>
                <a:gd name="T14" fmla="*/ 241 w 307"/>
                <a:gd name="T15" fmla="*/ 77 h 366"/>
                <a:gd name="T16" fmla="*/ 237 w 307"/>
                <a:gd name="T17" fmla="*/ 87 h 366"/>
                <a:gd name="T18" fmla="*/ 235 w 307"/>
                <a:gd name="T19" fmla="*/ 97 h 366"/>
                <a:gd name="T20" fmla="*/ 233 w 307"/>
                <a:gd name="T21" fmla="*/ 105 h 366"/>
                <a:gd name="T22" fmla="*/ 228 w 307"/>
                <a:gd name="T23" fmla="*/ 117 h 366"/>
                <a:gd name="T24" fmla="*/ 223 w 307"/>
                <a:gd name="T25" fmla="*/ 131 h 366"/>
                <a:gd name="T26" fmla="*/ 217 w 307"/>
                <a:gd name="T27" fmla="*/ 145 h 366"/>
                <a:gd name="T28" fmla="*/ 211 w 307"/>
                <a:gd name="T29" fmla="*/ 158 h 366"/>
                <a:gd name="T30" fmla="*/ 203 w 307"/>
                <a:gd name="T31" fmla="*/ 170 h 366"/>
                <a:gd name="T32" fmla="*/ 194 w 307"/>
                <a:gd name="T33" fmla="*/ 184 h 366"/>
                <a:gd name="T34" fmla="*/ 184 w 307"/>
                <a:gd name="T35" fmla="*/ 198 h 366"/>
                <a:gd name="T36" fmla="*/ 173 w 307"/>
                <a:gd name="T37" fmla="*/ 211 h 366"/>
                <a:gd name="T38" fmla="*/ 162 w 307"/>
                <a:gd name="T39" fmla="*/ 222 h 366"/>
                <a:gd name="T40" fmla="*/ 152 w 307"/>
                <a:gd name="T41" fmla="*/ 233 h 366"/>
                <a:gd name="T42" fmla="*/ 140 w 307"/>
                <a:gd name="T43" fmla="*/ 244 h 366"/>
                <a:gd name="T44" fmla="*/ 127 w 307"/>
                <a:gd name="T45" fmla="*/ 253 h 366"/>
                <a:gd name="T46" fmla="*/ 114 w 307"/>
                <a:gd name="T47" fmla="*/ 263 h 366"/>
                <a:gd name="T48" fmla="*/ 100 w 307"/>
                <a:gd name="T49" fmla="*/ 273 h 366"/>
                <a:gd name="T50" fmla="*/ 85 w 307"/>
                <a:gd name="T51" fmla="*/ 281 h 366"/>
                <a:gd name="T52" fmla="*/ 68 w 307"/>
                <a:gd name="T53" fmla="*/ 289 h 366"/>
                <a:gd name="T54" fmla="*/ 52 w 307"/>
                <a:gd name="T55" fmla="*/ 296 h 366"/>
                <a:gd name="T56" fmla="*/ 0 w 307"/>
                <a:gd name="T57" fmla="*/ 347 h 366"/>
                <a:gd name="T58" fmla="*/ 74 w 307"/>
                <a:gd name="T59" fmla="*/ 348 h 366"/>
                <a:gd name="T60" fmla="*/ 92 w 307"/>
                <a:gd name="T61" fmla="*/ 340 h 366"/>
                <a:gd name="T62" fmla="*/ 110 w 307"/>
                <a:gd name="T63" fmla="*/ 330 h 366"/>
                <a:gd name="T64" fmla="*/ 125 w 307"/>
                <a:gd name="T65" fmla="*/ 323 h 366"/>
                <a:gd name="T66" fmla="*/ 140 w 307"/>
                <a:gd name="T67" fmla="*/ 313 h 366"/>
                <a:gd name="T68" fmla="*/ 153 w 307"/>
                <a:gd name="T69" fmla="*/ 304 h 366"/>
                <a:gd name="T70" fmla="*/ 168 w 307"/>
                <a:gd name="T71" fmla="*/ 292 h 366"/>
                <a:gd name="T72" fmla="*/ 181 w 307"/>
                <a:gd name="T73" fmla="*/ 283 h 366"/>
                <a:gd name="T74" fmla="*/ 194 w 307"/>
                <a:gd name="T75" fmla="*/ 270 h 366"/>
                <a:gd name="T76" fmla="*/ 206 w 307"/>
                <a:gd name="T77" fmla="*/ 258 h 366"/>
                <a:gd name="T78" fmla="*/ 218 w 307"/>
                <a:gd name="T79" fmla="*/ 244 h 366"/>
                <a:gd name="T80" fmla="*/ 229 w 307"/>
                <a:gd name="T81" fmla="*/ 232 h 366"/>
                <a:gd name="T82" fmla="*/ 239 w 307"/>
                <a:gd name="T83" fmla="*/ 219 h 366"/>
                <a:gd name="T84" fmla="*/ 248 w 307"/>
                <a:gd name="T85" fmla="*/ 205 h 366"/>
                <a:gd name="T86" fmla="*/ 258 w 307"/>
                <a:gd name="T87" fmla="*/ 191 h 366"/>
                <a:gd name="T88" fmla="*/ 266 w 307"/>
                <a:gd name="T89" fmla="*/ 177 h 366"/>
                <a:gd name="T90" fmla="*/ 271 w 307"/>
                <a:gd name="T91" fmla="*/ 165 h 366"/>
                <a:gd name="T92" fmla="*/ 279 w 307"/>
                <a:gd name="T93" fmla="*/ 149 h 366"/>
                <a:gd name="T94" fmla="*/ 284 w 307"/>
                <a:gd name="T95" fmla="*/ 135 h 366"/>
                <a:gd name="T96" fmla="*/ 289 w 307"/>
                <a:gd name="T97" fmla="*/ 120 h 366"/>
                <a:gd name="T98" fmla="*/ 294 w 307"/>
                <a:gd name="T99" fmla="*/ 104 h 366"/>
                <a:gd name="T100" fmla="*/ 298 w 307"/>
                <a:gd name="T101" fmla="*/ 91 h 366"/>
                <a:gd name="T102" fmla="*/ 300 w 307"/>
                <a:gd name="T103" fmla="*/ 79 h 366"/>
                <a:gd name="T104" fmla="*/ 302 w 307"/>
                <a:gd name="T105" fmla="*/ 71 h 366"/>
                <a:gd name="T106" fmla="*/ 302 w 307"/>
                <a:gd name="T107" fmla="*/ 64 h 366"/>
                <a:gd name="T108" fmla="*/ 303 w 307"/>
                <a:gd name="T109" fmla="*/ 55 h 366"/>
                <a:gd name="T110" fmla="*/ 304 w 307"/>
                <a:gd name="T111" fmla="*/ 48 h 366"/>
                <a:gd name="T112" fmla="*/ 306 w 307"/>
                <a:gd name="T113" fmla="*/ 38 h 366"/>
                <a:gd name="T114" fmla="*/ 306 w 307"/>
                <a:gd name="T115" fmla="*/ 29 h 366"/>
                <a:gd name="T116" fmla="*/ 306 w 307"/>
                <a:gd name="T117" fmla="*/ 21 h 366"/>
                <a:gd name="T118" fmla="*/ 306 w 307"/>
                <a:gd name="T119" fmla="*/ 12 h 366"/>
                <a:gd name="T120" fmla="*/ 306 w 307"/>
                <a:gd name="T121" fmla="*/ 5 h 36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7"/>
                <a:gd name="T184" fmla="*/ 0 h 366"/>
                <a:gd name="T185" fmla="*/ 307 w 307"/>
                <a:gd name="T186" fmla="*/ 366 h 36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7" h="366">
                  <a:moveTo>
                    <a:pt x="306" y="0"/>
                  </a:moveTo>
                  <a:lnTo>
                    <a:pt x="246" y="4"/>
                  </a:lnTo>
                  <a:lnTo>
                    <a:pt x="245" y="9"/>
                  </a:lnTo>
                  <a:lnTo>
                    <a:pt x="246" y="13"/>
                  </a:lnTo>
                  <a:lnTo>
                    <a:pt x="246" y="19"/>
                  </a:lnTo>
                  <a:lnTo>
                    <a:pt x="246" y="25"/>
                  </a:lnTo>
                  <a:lnTo>
                    <a:pt x="246" y="31"/>
                  </a:lnTo>
                  <a:lnTo>
                    <a:pt x="246" y="36"/>
                  </a:lnTo>
                  <a:lnTo>
                    <a:pt x="245" y="41"/>
                  </a:lnTo>
                  <a:lnTo>
                    <a:pt x="245" y="46"/>
                  </a:lnTo>
                  <a:lnTo>
                    <a:pt x="244" y="52"/>
                  </a:lnTo>
                  <a:lnTo>
                    <a:pt x="244" y="57"/>
                  </a:lnTo>
                  <a:lnTo>
                    <a:pt x="242" y="63"/>
                  </a:lnTo>
                  <a:lnTo>
                    <a:pt x="242" y="68"/>
                  </a:lnTo>
                  <a:lnTo>
                    <a:pt x="241" y="73"/>
                  </a:lnTo>
                  <a:lnTo>
                    <a:pt x="241" y="77"/>
                  </a:lnTo>
                  <a:lnTo>
                    <a:pt x="239" y="82"/>
                  </a:lnTo>
                  <a:lnTo>
                    <a:pt x="237" y="87"/>
                  </a:lnTo>
                  <a:lnTo>
                    <a:pt x="236" y="92"/>
                  </a:lnTo>
                  <a:lnTo>
                    <a:pt x="235" y="97"/>
                  </a:lnTo>
                  <a:lnTo>
                    <a:pt x="234" y="100"/>
                  </a:lnTo>
                  <a:lnTo>
                    <a:pt x="233" y="105"/>
                  </a:lnTo>
                  <a:lnTo>
                    <a:pt x="231" y="110"/>
                  </a:lnTo>
                  <a:lnTo>
                    <a:pt x="228" y="117"/>
                  </a:lnTo>
                  <a:lnTo>
                    <a:pt x="226" y="124"/>
                  </a:lnTo>
                  <a:lnTo>
                    <a:pt x="223" y="131"/>
                  </a:lnTo>
                  <a:lnTo>
                    <a:pt x="221" y="138"/>
                  </a:lnTo>
                  <a:lnTo>
                    <a:pt x="217" y="145"/>
                  </a:lnTo>
                  <a:lnTo>
                    <a:pt x="214" y="152"/>
                  </a:lnTo>
                  <a:lnTo>
                    <a:pt x="211" y="158"/>
                  </a:lnTo>
                  <a:lnTo>
                    <a:pt x="207" y="164"/>
                  </a:lnTo>
                  <a:lnTo>
                    <a:pt x="203" y="170"/>
                  </a:lnTo>
                  <a:lnTo>
                    <a:pt x="198" y="177"/>
                  </a:lnTo>
                  <a:lnTo>
                    <a:pt x="194" y="184"/>
                  </a:lnTo>
                  <a:lnTo>
                    <a:pt x="189" y="191"/>
                  </a:lnTo>
                  <a:lnTo>
                    <a:pt x="184" y="198"/>
                  </a:lnTo>
                  <a:lnTo>
                    <a:pt x="178" y="204"/>
                  </a:lnTo>
                  <a:lnTo>
                    <a:pt x="173" y="211"/>
                  </a:lnTo>
                  <a:lnTo>
                    <a:pt x="167" y="217"/>
                  </a:lnTo>
                  <a:lnTo>
                    <a:pt x="162" y="222"/>
                  </a:lnTo>
                  <a:lnTo>
                    <a:pt x="158" y="227"/>
                  </a:lnTo>
                  <a:lnTo>
                    <a:pt x="152" y="233"/>
                  </a:lnTo>
                  <a:lnTo>
                    <a:pt x="146" y="238"/>
                  </a:lnTo>
                  <a:lnTo>
                    <a:pt x="140" y="244"/>
                  </a:lnTo>
                  <a:lnTo>
                    <a:pt x="133" y="249"/>
                  </a:lnTo>
                  <a:lnTo>
                    <a:pt x="127" y="253"/>
                  </a:lnTo>
                  <a:lnTo>
                    <a:pt x="121" y="258"/>
                  </a:lnTo>
                  <a:lnTo>
                    <a:pt x="114" y="263"/>
                  </a:lnTo>
                  <a:lnTo>
                    <a:pt x="107" y="268"/>
                  </a:lnTo>
                  <a:lnTo>
                    <a:pt x="100" y="273"/>
                  </a:lnTo>
                  <a:lnTo>
                    <a:pt x="92" y="277"/>
                  </a:lnTo>
                  <a:lnTo>
                    <a:pt x="85" y="281"/>
                  </a:lnTo>
                  <a:lnTo>
                    <a:pt x="77" y="285"/>
                  </a:lnTo>
                  <a:lnTo>
                    <a:pt x="68" y="289"/>
                  </a:lnTo>
                  <a:lnTo>
                    <a:pt x="61" y="292"/>
                  </a:lnTo>
                  <a:lnTo>
                    <a:pt x="52" y="296"/>
                  </a:lnTo>
                  <a:lnTo>
                    <a:pt x="45" y="279"/>
                  </a:lnTo>
                  <a:lnTo>
                    <a:pt x="0" y="347"/>
                  </a:lnTo>
                  <a:lnTo>
                    <a:pt x="81" y="365"/>
                  </a:lnTo>
                  <a:lnTo>
                    <a:pt x="74" y="348"/>
                  </a:lnTo>
                  <a:lnTo>
                    <a:pt x="84" y="343"/>
                  </a:lnTo>
                  <a:lnTo>
                    <a:pt x="92" y="340"/>
                  </a:lnTo>
                  <a:lnTo>
                    <a:pt x="102" y="335"/>
                  </a:lnTo>
                  <a:lnTo>
                    <a:pt x="110" y="330"/>
                  </a:lnTo>
                  <a:lnTo>
                    <a:pt x="117" y="327"/>
                  </a:lnTo>
                  <a:lnTo>
                    <a:pt x="125" y="323"/>
                  </a:lnTo>
                  <a:lnTo>
                    <a:pt x="133" y="317"/>
                  </a:lnTo>
                  <a:lnTo>
                    <a:pt x="140" y="313"/>
                  </a:lnTo>
                  <a:lnTo>
                    <a:pt x="145" y="309"/>
                  </a:lnTo>
                  <a:lnTo>
                    <a:pt x="153" y="304"/>
                  </a:lnTo>
                  <a:lnTo>
                    <a:pt x="161" y="297"/>
                  </a:lnTo>
                  <a:lnTo>
                    <a:pt x="168" y="292"/>
                  </a:lnTo>
                  <a:lnTo>
                    <a:pt x="175" y="288"/>
                  </a:lnTo>
                  <a:lnTo>
                    <a:pt x="181" y="283"/>
                  </a:lnTo>
                  <a:lnTo>
                    <a:pt x="188" y="276"/>
                  </a:lnTo>
                  <a:lnTo>
                    <a:pt x="194" y="270"/>
                  </a:lnTo>
                  <a:lnTo>
                    <a:pt x="201" y="264"/>
                  </a:lnTo>
                  <a:lnTo>
                    <a:pt x="206" y="258"/>
                  </a:lnTo>
                  <a:lnTo>
                    <a:pt x="212" y="251"/>
                  </a:lnTo>
                  <a:lnTo>
                    <a:pt x="218" y="244"/>
                  </a:lnTo>
                  <a:lnTo>
                    <a:pt x="224" y="238"/>
                  </a:lnTo>
                  <a:lnTo>
                    <a:pt x="229" y="232"/>
                  </a:lnTo>
                  <a:lnTo>
                    <a:pt x="234" y="226"/>
                  </a:lnTo>
                  <a:lnTo>
                    <a:pt x="239" y="219"/>
                  </a:lnTo>
                  <a:lnTo>
                    <a:pt x="243" y="213"/>
                  </a:lnTo>
                  <a:lnTo>
                    <a:pt x="248" y="205"/>
                  </a:lnTo>
                  <a:lnTo>
                    <a:pt x="253" y="199"/>
                  </a:lnTo>
                  <a:lnTo>
                    <a:pt x="258" y="191"/>
                  </a:lnTo>
                  <a:lnTo>
                    <a:pt x="261" y="184"/>
                  </a:lnTo>
                  <a:lnTo>
                    <a:pt x="266" y="177"/>
                  </a:lnTo>
                  <a:lnTo>
                    <a:pt x="268" y="171"/>
                  </a:lnTo>
                  <a:lnTo>
                    <a:pt x="271" y="165"/>
                  </a:lnTo>
                  <a:lnTo>
                    <a:pt x="275" y="157"/>
                  </a:lnTo>
                  <a:lnTo>
                    <a:pt x="279" y="149"/>
                  </a:lnTo>
                  <a:lnTo>
                    <a:pt x="281" y="142"/>
                  </a:lnTo>
                  <a:lnTo>
                    <a:pt x="284" y="135"/>
                  </a:lnTo>
                  <a:lnTo>
                    <a:pt x="286" y="128"/>
                  </a:lnTo>
                  <a:lnTo>
                    <a:pt x="289" y="120"/>
                  </a:lnTo>
                  <a:lnTo>
                    <a:pt x="291" y="112"/>
                  </a:lnTo>
                  <a:lnTo>
                    <a:pt x="294" y="104"/>
                  </a:lnTo>
                  <a:lnTo>
                    <a:pt x="296" y="97"/>
                  </a:lnTo>
                  <a:lnTo>
                    <a:pt x="298" y="91"/>
                  </a:lnTo>
                  <a:lnTo>
                    <a:pt x="299" y="84"/>
                  </a:lnTo>
                  <a:lnTo>
                    <a:pt x="300" y="79"/>
                  </a:lnTo>
                  <a:lnTo>
                    <a:pt x="302" y="75"/>
                  </a:lnTo>
                  <a:lnTo>
                    <a:pt x="302" y="71"/>
                  </a:lnTo>
                  <a:lnTo>
                    <a:pt x="302" y="68"/>
                  </a:lnTo>
                  <a:lnTo>
                    <a:pt x="302" y="64"/>
                  </a:lnTo>
                  <a:lnTo>
                    <a:pt x="303" y="59"/>
                  </a:lnTo>
                  <a:lnTo>
                    <a:pt x="303" y="55"/>
                  </a:lnTo>
                  <a:lnTo>
                    <a:pt x="304" y="51"/>
                  </a:lnTo>
                  <a:lnTo>
                    <a:pt x="304" y="48"/>
                  </a:lnTo>
                  <a:lnTo>
                    <a:pt x="305" y="43"/>
                  </a:lnTo>
                  <a:lnTo>
                    <a:pt x="306" y="38"/>
                  </a:lnTo>
                  <a:lnTo>
                    <a:pt x="306" y="34"/>
                  </a:lnTo>
                  <a:lnTo>
                    <a:pt x="306" y="29"/>
                  </a:lnTo>
                  <a:lnTo>
                    <a:pt x="306" y="24"/>
                  </a:lnTo>
                  <a:lnTo>
                    <a:pt x="306" y="21"/>
                  </a:lnTo>
                  <a:lnTo>
                    <a:pt x="306" y="17"/>
                  </a:lnTo>
                  <a:lnTo>
                    <a:pt x="306" y="12"/>
                  </a:lnTo>
                  <a:lnTo>
                    <a:pt x="306" y="8"/>
                  </a:lnTo>
                  <a:lnTo>
                    <a:pt x="306" y="5"/>
                  </a:lnTo>
                  <a:lnTo>
                    <a:pt x="306" y="0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707" name="Line 65"/>
            <p:cNvSpPr>
              <a:spLocks noChangeShapeType="1"/>
            </p:cNvSpPr>
            <p:nvPr/>
          </p:nvSpPr>
          <p:spPr bwMode="auto">
            <a:xfrm>
              <a:off x="2802" y="1037"/>
              <a:ext cx="124" cy="6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708" name="Line 66"/>
            <p:cNvSpPr>
              <a:spLocks noChangeShapeType="1"/>
            </p:cNvSpPr>
            <p:nvPr/>
          </p:nvSpPr>
          <p:spPr bwMode="auto">
            <a:xfrm flipH="1">
              <a:off x="2501" y="1286"/>
              <a:ext cx="684" cy="1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709" name="Rectangle 67"/>
            <p:cNvSpPr>
              <a:spLocks noChangeArrowheads="1"/>
            </p:cNvSpPr>
            <p:nvPr/>
          </p:nvSpPr>
          <p:spPr bwMode="auto">
            <a:xfrm rot="20940000">
              <a:off x="2896" y="1363"/>
              <a:ext cx="22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Do</a:t>
              </a:r>
            </a:p>
          </p:txBody>
        </p:sp>
        <p:sp>
          <p:nvSpPr>
            <p:cNvPr id="25710" name="Rectangle 68"/>
            <p:cNvSpPr>
              <a:spLocks noChangeArrowheads="1"/>
            </p:cNvSpPr>
            <p:nvPr/>
          </p:nvSpPr>
          <p:spPr bwMode="auto">
            <a:xfrm rot="20940000">
              <a:off x="2607" y="1396"/>
              <a:ext cx="33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Study</a:t>
              </a:r>
            </a:p>
          </p:txBody>
        </p:sp>
        <p:sp>
          <p:nvSpPr>
            <p:cNvPr id="25711" name="Rectangle 69"/>
            <p:cNvSpPr>
              <a:spLocks noChangeArrowheads="1"/>
            </p:cNvSpPr>
            <p:nvPr/>
          </p:nvSpPr>
          <p:spPr bwMode="auto">
            <a:xfrm rot="20940000">
              <a:off x="2867" y="1136"/>
              <a:ext cx="28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Plan</a:t>
              </a:r>
            </a:p>
          </p:txBody>
        </p:sp>
        <p:sp>
          <p:nvSpPr>
            <p:cNvPr id="25712" name="Rectangle 70"/>
            <p:cNvSpPr>
              <a:spLocks noChangeArrowheads="1"/>
            </p:cNvSpPr>
            <p:nvPr/>
          </p:nvSpPr>
          <p:spPr bwMode="auto">
            <a:xfrm rot="20940000">
              <a:off x="2615" y="1198"/>
              <a:ext cx="25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Act</a:t>
              </a:r>
            </a:p>
          </p:txBody>
        </p:sp>
        <p:sp>
          <p:nvSpPr>
            <p:cNvPr id="25713" name="Oval 71"/>
            <p:cNvSpPr>
              <a:spLocks noChangeArrowheads="1"/>
            </p:cNvSpPr>
            <p:nvPr/>
          </p:nvSpPr>
          <p:spPr bwMode="auto">
            <a:xfrm rot="-660000">
              <a:off x="2212" y="1676"/>
              <a:ext cx="668" cy="62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rgbClr val="EAEAEA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sv-SE" altLang="sv-SE">
                <a:latin typeface="Times New Roman" panose="02020603050405020304" pitchFamily="18" charset="0"/>
              </a:endParaRPr>
            </a:p>
          </p:txBody>
        </p:sp>
        <p:sp>
          <p:nvSpPr>
            <p:cNvPr id="25714" name="Freeform 72"/>
            <p:cNvSpPr>
              <a:spLocks/>
            </p:cNvSpPr>
            <p:nvPr/>
          </p:nvSpPr>
          <p:spPr bwMode="auto">
            <a:xfrm>
              <a:off x="2178" y="2043"/>
              <a:ext cx="376" cy="280"/>
            </a:xfrm>
            <a:custGeom>
              <a:avLst/>
              <a:gdLst>
                <a:gd name="T0" fmla="*/ 375 w 376"/>
                <a:gd name="T1" fmla="*/ 276 h 280"/>
                <a:gd name="T2" fmla="*/ 368 w 376"/>
                <a:gd name="T3" fmla="*/ 219 h 280"/>
                <a:gd name="T4" fmla="*/ 358 w 376"/>
                <a:gd name="T5" fmla="*/ 221 h 280"/>
                <a:gd name="T6" fmla="*/ 346 w 376"/>
                <a:gd name="T7" fmla="*/ 221 h 280"/>
                <a:gd name="T8" fmla="*/ 335 w 376"/>
                <a:gd name="T9" fmla="*/ 221 h 280"/>
                <a:gd name="T10" fmla="*/ 323 w 376"/>
                <a:gd name="T11" fmla="*/ 221 h 280"/>
                <a:gd name="T12" fmla="*/ 312 w 376"/>
                <a:gd name="T13" fmla="*/ 220 h 280"/>
                <a:gd name="T14" fmla="*/ 301 w 376"/>
                <a:gd name="T15" fmla="*/ 220 h 280"/>
                <a:gd name="T16" fmla="*/ 292 w 376"/>
                <a:gd name="T17" fmla="*/ 218 h 280"/>
                <a:gd name="T18" fmla="*/ 282 w 376"/>
                <a:gd name="T19" fmla="*/ 216 h 280"/>
                <a:gd name="T20" fmla="*/ 271 w 376"/>
                <a:gd name="T21" fmla="*/ 214 h 280"/>
                <a:gd name="T22" fmla="*/ 263 w 376"/>
                <a:gd name="T23" fmla="*/ 212 h 280"/>
                <a:gd name="T24" fmla="*/ 250 w 376"/>
                <a:gd name="T25" fmla="*/ 209 h 280"/>
                <a:gd name="T26" fmla="*/ 237 w 376"/>
                <a:gd name="T27" fmla="*/ 205 h 280"/>
                <a:gd name="T28" fmla="*/ 221 w 376"/>
                <a:gd name="T29" fmla="*/ 199 h 280"/>
                <a:gd name="T30" fmla="*/ 209 w 376"/>
                <a:gd name="T31" fmla="*/ 193 h 280"/>
                <a:gd name="T32" fmla="*/ 197 w 376"/>
                <a:gd name="T33" fmla="*/ 187 h 280"/>
                <a:gd name="T34" fmla="*/ 182 w 376"/>
                <a:gd name="T35" fmla="*/ 179 h 280"/>
                <a:gd name="T36" fmla="*/ 169 w 376"/>
                <a:gd name="T37" fmla="*/ 169 h 280"/>
                <a:gd name="T38" fmla="*/ 155 w 376"/>
                <a:gd name="T39" fmla="*/ 160 h 280"/>
                <a:gd name="T40" fmla="*/ 144 w 376"/>
                <a:gd name="T41" fmla="*/ 150 h 280"/>
                <a:gd name="T42" fmla="*/ 132 w 376"/>
                <a:gd name="T43" fmla="*/ 140 h 280"/>
                <a:gd name="T44" fmla="*/ 123 w 376"/>
                <a:gd name="T45" fmla="*/ 129 h 280"/>
                <a:gd name="T46" fmla="*/ 114 w 376"/>
                <a:gd name="T47" fmla="*/ 119 h 280"/>
                <a:gd name="T48" fmla="*/ 103 w 376"/>
                <a:gd name="T49" fmla="*/ 106 h 280"/>
                <a:gd name="T50" fmla="*/ 94 w 376"/>
                <a:gd name="T51" fmla="*/ 93 h 280"/>
                <a:gd name="T52" fmla="*/ 86 w 376"/>
                <a:gd name="T53" fmla="*/ 79 h 280"/>
                <a:gd name="T54" fmla="*/ 78 w 376"/>
                <a:gd name="T55" fmla="*/ 63 h 280"/>
                <a:gd name="T56" fmla="*/ 71 w 376"/>
                <a:gd name="T57" fmla="*/ 48 h 280"/>
                <a:gd name="T58" fmla="*/ 22 w 376"/>
                <a:gd name="T59" fmla="*/ 0 h 280"/>
                <a:gd name="T60" fmla="*/ 17 w 376"/>
                <a:gd name="T61" fmla="*/ 71 h 280"/>
                <a:gd name="T62" fmla="*/ 25 w 376"/>
                <a:gd name="T63" fmla="*/ 89 h 280"/>
                <a:gd name="T64" fmla="*/ 34 w 376"/>
                <a:gd name="T65" fmla="*/ 105 h 280"/>
                <a:gd name="T66" fmla="*/ 42 w 376"/>
                <a:gd name="T67" fmla="*/ 119 h 280"/>
                <a:gd name="T68" fmla="*/ 50 w 376"/>
                <a:gd name="T69" fmla="*/ 133 h 280"/>
                <a:gd name="T70" fmla="*/ 59 w 376"/>
                <a:gd name="T71" fmla="*/ 145 h 280"/>
                <a:gd name="T72" fmla="*/ 70 w 376"/>
                <a:gd name="T73" fmla="*/ 159 h 280"/>
                <a:gd name="T74" fmla="*/ 80 w 376"/>
                <a:gd name="T75" fmla="*/ 171 h 280"/>
                <a:gd name="T76" fmla="*/ 93 w 376"/>
                <a:gd name="T77" fmla="*/ 183 h 280"/>
                <a:gd name="T78" fmla="*/ 104 w 376"/>
                <a:gd name="T79" fmla="*/ 194 h 280"/>
                <a:gd name="T80" fmla="*/ 118 w 376"/>
                <a:gd name="T81" fmla="*/ 205 h 280"/>
                <a:gd name="T82" fmla="*/ 130 w 376"/>
                <a:gd name="T83" fmla="*/ 215 h 280"/>
                <a:gd name="T84" fmla="*/ 144 w 376"/>
                <a:gd name="T85" fmla="*/ 223 h 280"/>
                <a:gd name="T86" fmla="*/ 157 w 376"/>
                <a:gd name="T87" fmla="*/ 232 h 280"/>
                <a:gd name="T88" fmla="*/ 172 w 376"/>
                <a:gd name="T89" fmla="*/ 240 h 280"/>
                <a:gd name="T90" fmla="*/ 186 w 376"/>
                <a:gd name="T91" fmla="*/ 247 h 280"/>
                <a:gd name="T92" fmla="*/ 199 w 376"/>
                <a:gd name="T93" fmla="*/ 252 h 280"/>
                <a:gd name="T94" fmla="*/ 215 w 376"/>
                <a:gd name="T95" fmla="*/ 258 h 280"/>
                <a:gd name="T96" fmla="*/ 230 w 376"/>
                <a:gd name="T97" fmla="*/ 262 h 280"/>
                <a:gd name="T98" fmla="*/ 245 w 376"/>
                <a:gd name="T99" fmla="*/ 266 h 280"/>
                <a:gd name="T100" fmla="*/ 260 w 376"/>
                <a:gd name="T101" fmla="*/ 270 h 280"/>
                <a:gd name="T102" fmla="*/ 275 w 376"/>
                <a:gd name="T103" fmla="*/ 273 h 280"/>
                <a:gd name="T104" fmla="*/ 286 w 376"/>
                <a:gd name="T105" fmla="*/ 275 h 280"/>
                <a:gd name="T106" fmla="*/ 295 w 376"/>
                <a:gd name="T107" fmla="*/ 277 h 280"/>
                <a:gd name="T108" fmla="*/ 302 w 376"/>
                <a:gd name="T109" fmla="*/ 277 h 280"/>
                <a:gd name="T110" fmla="*/ 312 w 376"/>
                <a:gd name="T111" fmla="*/ 277 h 280"/>
                <a:gd name="T112" fmla="*/ 320 w 376"/>
                <a:gd name="T113" fmla="*/ 278 h 280"/>
                <a:gd name="T114" fmla="*/ 329 w 376"/>
                <a:gd name="T115" fmla="*/ 278 h 280"/>
                <a:gd name="T116" fmla="*/ 339 w 376"/>
                <a:gd name="T117" fmla="*/ 279 h 280"/>
                <a:gd name="T118" fmla="*/ 347 w 376"/>
                <a:gd name="T119" fmla="*/ 278 h 280"/>
                <a:gd name="T120" fmla="*/ 356 w 376"/>
                <a:gd name="T121" fmla="*/ 278 h 280"/>
                <a:gd name="T122" fmla="*/ 364 w 376"/>
                <a:gd name="T123" fmla="*/ 278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6"/>
                <a:gd name="T187" fmla="*/ 0 h 280"/>
                <a:gd name="T188" fmla="*/ 376 w 376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6" h="280">
                  <a:moveTo>
                    <a:pt x="368" y="277"/>
                  </a:moveTo>
                  <a:lnTo>
                    <a:pt x="375" y="276"/>
                  </a:lnTo>
                  <a:lnTo>
                    <a:pt x="374" y="219"/>
                  </a:lnTo>
                  <a:lnTo>
                    <a:pt x="368" y="219"/>
                  </a:lnTo>
                  <a:lnTo>
                    <a:pt x="363" y="221"/>
                  </a:lnTo>
                  <a:lnTo>
                    <a:pt x="358" y="221"/>
                  </a:lnTo>
                  <a:lnTo>
                    <a:pt x="351" y="221"/>
                  </a:lnTo>
                  <a:lnTo>
                    <a:pt x="346" y="221"/>
                  </a:lnTo>
                  <a:lnTo>
                    <a:pt x="340" y="222"/>
                  </a:lnTo>
                  <a:lnTo>
                    <a:pt x="335" y="221"/>
                  </a:lnTo>
                  <a:lnTo>
                    <a:pt x="329" y="221"/>
                  </a:lnTo>
                  <a:lnTo>
                    <a:pt x="323" y="221"/>
                  </a:lnTo>
                  <a:lnTo>
                    <a:pt x="318" y="221"/>
                  </a:lnTo>
                  <a:lnTo>
                    <a:pt x="312" y="220"/>
                  </a:lnTo>
                  <a:lnTo>
                    <a:pt x="306" y="220"/>
                  </a:lnTo>
                  <a:lnTo>
                    <a:pt x="301" y="220"/>
                  </a:lnTo>
                  <a:lnTo>
                    <a:pt x="296" y="219"/>
                  </a:lnTo>
                  <a:lnTo>
                    <a:pt x="292" y="218"/>
                  </a:lnTo>
                  <a:lnTo>
                    <a:pt x="287" y="217"/>
                  </a:lnTo>
                  <a:lnTo>
                    <a:pt x="282" y="216"/>
                  </a:lnTo>
                  <a:lnTo>
                    <a:pt x="276" y="215"/>
                  </a:lnTo>
                  <a:lnTo>
                    <a:pt x="271" y="214"/>
                  </a:lnTo>
                  <a:lnTo>
                    <a:pt x="267" y="214"/>
                  </a:lnTo>
                  <a:lnTo>
                    <a:pt x="263" y="212"/>
                  </a:lnTo>
                  <a:lnTo>
                    <a:pt x="257" y="210"/>
                  </a:lnTo>
                  <a:lnTo>
                    <a:pt x="250" y="209"/>
                  </a:lnTo>
                  <a:lnTo>
                    <a:pt x="243" y="207"/>
                  </a:lnTo>
                  <a:lnTo>
                    <a:pt x="237" y="205"/>
                  </a:lnTo>
                  <a:lnTo>
                    <a:pt x="229" y="201"/>
                  </a:lnTo>
                  <a:lnTo>
                    <a:pt x="221" y="199"/>
                  </a:lnTo>
                  <a:lnTo>
                    <a:pt x="214" y="196"/>
                  </a:lnTo>
                  <a:lnTo>
                    <a:pt x="209" y="193"/>
                  </a:lnTo>
                  <a:lnTo>
                    <a:pt x="203" y="189"/>
                  </a:lnTo>
                  <a:lnTo>
                    <a:pt x="197" y="187"/>
                  </a:lnTo>
                  <a:lnTo>
                    <a:pt x="189" y="182"/>
                  </a:lnTo>
                  <a:lnTo>
                    <a:pt x="182" y="179"/>
                  </a:lnTo>
                  <a:lnTo>
                    <a:pt x="175" y="174"/>
                  </a:lnTo>
                  <a:lnTo>
                    <a:pt x="169" y="169"/>
                  </a:lnTo>
                  <a:lnTo>
                    <a:pt x="161" y="165"/>
                  </a:lnTo>
                  <a:lnTo>
                    <a:pt x="155" y="160"/>
                  </a:lnTo>
                  <a:lnTo>
                    <a:pt x="149" y="155"/>
                  </a:lnTo>
                  <a:lnTo>
                    <a:pt x="144" y="150"/>
                  </a:lnTo>
                  <a:lnTo>
                    <a:pt x="139" y="145"/>
                  </a:lnTo>
                  <a:lnTo>
                    <a:pt x="132" y="140"/>
                  </a:lnTo>
                  <a:lnTo>
                    <a:pt x="128" y="135"/>
                  </a:lnTo>
                  <a:lnTo>
                    <a:pt x="123" y="129"/>
                  </a:lnTo>
                  <a:lnTo>
                    <a:pt x="118" y="124"/>
                  </a:lnTo>
                  <a:lnTo>
                    <a:pt x="114" y="119"/>
                  </a:lnTo>
                  <a:lnTo>
                    <a:pt x="109" y="112"/>
                  </a:lnTo>
                  <a:lnTo>
                    <a:pt x="103" y="106"/>
                  </a:lnTo>
                  <a:lnTo>
                    <a:pt x="99" y="99"/>
                  </a:lnTo>
                  <a:lnTo>
                    <a:pt x="94" y="93"/>
                  </a:lnTo>
                  <a:lnTo>
                    <a:pt x="90" y="86"/>
                  </a:lnTo>
                  <a:lnTo>
                    <a:pt x="86" y="79"/>
                  </a:lnTo>
                  <a:lnTo>
                    <a:pt x="82" y="72"/>
                  </a:lnTo>
                  <a:lnTo>
                    <a:pt x="78" y="63"/>
                  </a:lnTo>
                  <a:lnTo>
                    <a:pt x="75" y="57"/>
                  </a:lnTo>
                  <a:lnTo>
                    <a:pt x="71" y="48"/>
                  </a:lnTo>
                  <a:lnTo>
                    <a:pt x="90" y="40"/>
                  </a:lnTo>
                  <a:lnTo>
                    <a:pt x="22" y="0"/>
                  </a:lnTo>
                  <a:lnTo>
                    <a:pt x="0" y="78"/>
                  </a:lnTo>
                  <a:lnTo>
                    <a:pt x="17" y="71"/>
                  </a:lnTo>
                  <a:lnTo>
                    <a:pt x="21" y="81"/>
                  </a:lnTo>
                  <a:lnTo>
                    <a:pt x="25" y="89"/>
                  </a:lnTo>
                  <a:lnTo>
                    <a:pt x="29" y="97"/>
                  </a:lnTo>
                  <a:lnTo>
                    <a:pt x="34" y="105"/>
                  </a:lnTo>
                  <a:lnTo>
                    <a:pt x="37" y="112"/>
                  </a:lnTo>
                  <a:lnTo>
                    <a:pt x="42" y="119"/>
                  </a:lnTo>
                  <a:lnTo>
                    <a:pt x="46" y="126"/>
                  </a:lnTo>
                  <a:lnTo>
                    <a:pt x="50" y="133"/>
                  </a:lnTo>
                  <a:lnTo>
                    <a:pt x="55" y="139"/>
                  </a:lnTo>
                  <a:lnTo>
                    <a:pt x="59" y="145"/>
                  </a:lnTo>
                  <a:lnTo>
                    <a:pt x="65" y="153"/>
                  </a:lnTo>
                  <a:lnTo>
                    <a:pt x="70" y="159"/>
                  </a:lnTo>
                  <a:lnTo>
                    <a:pt x="76" y="165"/>
                  </a:lnTo>
                  <a:lnTo>
                    <a:pt x="80" y="171"/>
                  </a:lnTo>
                  <a:lnTo>
                    <a:pt x="87" y="177"/>
                  </a:lnTo>
                  <a:lnTo>
                    <a:pt x="93" y="183"/>
                  </a:lnTo>
                  <a:lnTo>
                    <a:pt x="98" y="188"/>
                  </a:lnTo>
                  <a:lnTo>
                    <a:pt x="104" y="194"/>
                  </a:lnTo>
                  <a:lnTo>
                    <a:pt x="112" y="199"/>
                  </a:lnTo>
                  <a:lnTo>
                    <a:pt x="118" y="205"/>
                  </a:lnTo>
                  <a:lnTo>
                    <a:pt x="125" y="210"/>
                  </a:lnTo>
                  <a:lnTo>
                    <a:pt x="130" y="215"/>
                  </a:lnTo>
                  <a:lnTo>
                    <a:pt x="136" y="219"/>
                  </a:lnTo>
                  <a:lnTo>
                    <a:pt x="144" y="223"/>
                  </a:lnTo>
                  <a:lnTo>
                    <a:pt x="150" y="227"/>
                  </a:lnTo>
                  <a:lnTo>
                    <a:pt x="157" y="232"/>
                  </a:lnTo>
                  <a:lnTo>
                    <a:pt x="164" y="236"/>
                  </a:lnTo>
                  <a:lnTo>
                    <a:pt x="172" y="240"/>
                  </a:lnTo>
                  <a:lnTo>
                    <a:pt x="179" y="243"/>
                  </a:lnTo>
                  <a:lnTo>
                    <a:pt x="186" y="247"/>
                  </a:lnTo>
                  <a:lnTo>
                    <a:pt x="193" y="249"/>
                  </a:lnTo>
                  <a:lnTo>
                    <a:pt x="199" y="252"/>
                  </a:lnTo>
                  <a:lnTo>
                    <a:pt x="207" y="255"/>
                  </a:lnTo>
                  <a:lnTo>
                    <a:pt x="215" y="258"/>
                  </a:lnTo>
                  <a:lnTo>
                    <a:pt x="221" y="260"/>
                  </a:lnTo>
                  <a:lnTo>
                    <a:pt x="230" y="262"/>
                  </a:lnTo>
                  <a:lnTo>
                    <a:pt x="237" y="264"/>
                  </a:lnTo>
                  <a:lnTo>
                    <a:pt x="245" y="266"/>
                  </a:lnTo>
                  <a:lnTo>
                    <a:pt x="253" y="268"/>
                  </a:lnTo>
                  <a:lnTo>
                    <a:pt x="260" y="270"/>
                  </a:lnTo>
                  <a:lnTo>
                    <a:pt x="268" y="272"/>
                  </a:lnTo>
                  <a:lnTo>
                    <a:pt x="275" y="273"/>
                  </a:lnTo>
                  <a:lnTo>
                    <a:pt x="282" y="275"/>
                  </a:lnTo>
                  <a:lnTo>
                    <a:pt x="286" y="275"/>
                  </a:lnTo>
                  <a:lnTo>
                    <a:pt x="291" y="276"/>
                  </a:lnTo>
                  <a:lnTo>
                    <a:pt x="295" y="277"/>
                  </a:lnTo>
                  <a:lnTo>
                    <a:pt x="298" y="276"/>
                  </a:lnTo>
                  <a:lnTo>
                    <a:pt x="302" y="277"/>
                  </a:lnTo>
                  <a:lnTo>
                    <a:pt x="307" y="277"/>
                  </a:lnTo>
                  <a:lnTo>
                    <a:pt x="312" y="277"/>
                  </a:lnTo>
                  <a:lnTo>
                    <a:pt x="316" y="277"/>
                  </a:lnTo>
                  <a:lnTo>
                    <a:pt x="320" y="278"/>
                  </a:lnTo>
                  <a:lnTo>
                    <a:pt x="325" y="278"/>
                  </a:lnTo>
                  <a:lnTo>
                    <a:pt x="329" y="278"/>
                  </a:lnTo>
                  <a:lnTo>
                    <a:pt x="334" y="278"/>
                  </a:lnTo>
                  <a:lnTo>
                    <a:pt x="339" y="279"/>
                  </a:lnTo>
                  <a:lnTo>
                    <a:pt x="343" y="279"/>
                  </a:lnTo>
                  <a:lnTo>
                    <a:pt x="347" y="278"/>
                  </a:lnTo>
                  <a:lnTo>
                    <a:pt x="352" y="279"/>
                  </a:lnTo>
                  <a:lnTo>
                    <a:pt x="356" y="278"/>
                  </a:lnTo>
                  <a:lnTo>
                    <a:pt x="361" y="278"/>
                  </a:lnTo>
                  <a:lnTo>
                    <a:pt x="364" y="278"/>
                  </a:lnTo>
                  <a:lnTo>
                    <a:pt x="368" y="277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715" name="Freeform 73"/>
            <p:cNvSpPr>
              <a:spLocks/>
            </p:cNvSpPr>
            <p:nvPr/>
          </p:nvSpPr>
          <p:spPr bwMode="auto">
            <a:xfrm>
              <a:off x="2497" y="1632"/>
              <a:ext cx="378" cy="280"/>
            </a:xfrm>
            <a:custGeom>
              <a:avLst/>
              <a:gdLst>
                <a:gd name="T0" fmla="*/ 0 w 378"/>
                <a:gd name="T1" fmla="*/ 3 h 280"/>
                <a:gd name="T2" fmla="*/ 7 w 378"/>
                <a:gd name="T3" fmla="*/ 59 h 280"/>
                <a:gd name="T4" fmla="*/ 17 w 378"/>
                <a:gd name="T5" fmla="*/ 58 h 280"/>
                <a:gd name="T6" fmla="*/ 30 w 378"/>
                <a:gd name="T7" fmla="*/ 57 h 280"/>
                <a:gd name="T8" fmla="*/ 39 w 378"/>
                <a:gd name="T9" fmla="*/ 57 h 280"/>
                <a:gd name="T10" fmla="*/ 52 w 378"/>
                <a:gd name="T11" fmla="*/ 57 h 280"/>
                <a:gd name="T12" fmla="*/ 63 w 378"/>
                <a:gd name="T13" fmla="*/ 58 h 280"/>
                <a:gd name="T14" fmla="*/ 74 w 378"/>
                <a:gd name="T15" fmla="*/ 59 h 280"/>
                <a:gd name="T16" fmla="*/ 82 w 378"/>
                <a:gd name="T17" fmla="*/ 61 h 280"/>
                <a:gd name="T18" fmla="*/ 94 w 378"/>
                <a:gd name="T19" fmla="*/ 62 h 280"/>
                <a:gd name="T20" fmla="*/ 104 w 378"/>
                <a:gd name="T21" fmla="*/ 65 h 280"/>
                <a:gd name="T22" fmla="*/ 113 w 378"/>
                <a:gd name="T23" fmla="*/ 66 h 280"/>
                <a:gd name="T24" fmla="*/ 124 w 378"/>
                <a:gd name="T25" fmla="*/ 70 h 280"/>
                <a:gd name="T26" fmla="*/ 139 w 378"/>
                <a:gd name="T27" fmla="*/ 73 h 280"/>
                <a:gd name="T28" fmla="*/ 153 w 378"/>
                <a:gd name="T29" fmla="*/ 79 h 280"/>
                <a:gd name="T30" fmla="*/ 165 w 378"/>
                <a:gd name="T31" fmla="*/ 85 h 280"/>
                <a:gd name="T32" fmla="*/ 179 w 378"/>
                <a:gd name="T33" fmla="*/ 91 h 280"/>
                <a:gd name="T34" fmla="*/ 193 w 378"/>
                <a:gd name="T35" fmla="*/ 99 h 280"/>
                <a:gd name="T36" fmla="*/ 207 w 378"/>
                <a:gd name="T37" fmla="*/ 109 h 280"/>
                <a:gd name="T38" fmla="*/ 220 w 378"/>
                <a:gd name="T39" fmla="*/ 118 h 280"/>
                <a:gd name="T40" fmla="*/ 231 w 378"/>
                <a:gd name="T41" fmla="*/ 128 h 280"/>
                <a:gd name="T42" fmla="*/ 242 w 378"/>
                <a:gd name="T43" fmla="*/ 138 h 280"/>
                <a:gd name="T44" fmla="*/ 252 w 378"/>
                <a:gd name="T45" fmla="*/ 149 h 280"/>
                <a:gd name="T46" fmla="*/ 262 w 378"/>
                <a:gd name="T47" fmla="*/ 159 h 280"/>
                <a:gd name="T48" fmla="*/ 272 w 378"/>
                <a:gd name="T49" fmla="*/ 172 h 280"/>
                <a:gd name="T50" fmla="*/ 281 w 378"/>
                <a:gd name="T51" fmla="*/ 186 h 280"/>
                <a:gd name="T52" fmla="*/ 289 w 378"/>
                <a:gd name="T53" fmla="*/ 200 h 280"/>
                <a:gd name="T54" fmla="*/ 298 w 378"/>
                <a:gd name="T55" fmla="*/ 215 h 280"/>
                <a:gd name="T56" fmla="*/ 304 w 378"/>
                <a:gd name="T57" fmla="*/ 230 h 280"/>
                <a:gd name="T58" fmla="*/ 354 w 378"/>
                <a:gd name="T59" fmla="*/ 279 h 280"/>
                <a:gd name="T60" fmla="*/ 359 w 378"/>
                <a:gd name="T61" fmla="*/ 207 h 280"/>
                <a:gd name="T62" fmla="*/ 350 w 378"/>
                <a:gd name="T63" fmla="*/ 189 h 280"/>
                <a:gd name="T64" fmla="*/ 342 w 378"/>
                <a:gd name="T65" fmla="*/ 173 h 280"/>
                <a:gd name="T66" fmla="*/ 334 w 378"/>
                <a:gd name="T67" fmla="*/ 159 h 280"/>
                <a:gd name="T68" fmla="*/ 325 w 378"/>
                <a:gd name="T69" fmla="*/ 146 h 280"/>
                <a:gd name="T70" fmla="*/ 316 w 378"/>
                <a:gd name="T71" fmla="*/ 133 h 280"/>
                <a:gd name="T72" fmla="*/ 305 w 378"/>
                <a:gd name="T73" fmla="*/ 119 h 280"/>
                <a:gd name="T74" fmla="*/ 294 w 378"/>
                <a:gd name="T75" fmla="*/ 107 h 280"/>
                <a:gd name="T76" fmla="*/ 283 w 378"/>
                <a:gd name="T77" fmla="*/ 95 h 280"/>
                <a:gd name="T78" fmla="*/ 271 w 378"/>
                <a:gd name="T79" fmla="*/ 85 h 280"/>
                <a:gd name="T80" fmla="*/ 257 w 378"/>
                <a:gd name="T81" fmla="*/ 73 h 280"/>
                <a:gd name="T82" fmla="*/ 244 w 378"/>
                <a:gd name="T83" fmla="*/ 63 h 280"/>
                <a:gd name="T84" fmla="*/ 232 w 378"/>
                <a:gd name="T85" fmla="*/ 55 h 280"/>
                <a:gd name="T86" fmla="*/ 218 w 378"/>
                <a:gd name="T87" fmla="*/ 47 h 280"/>
                <a:gd name="T88" fmla="*/ 203 w 378"/>
                <a:gd name="T89" fmla="*/ 39 h 280"/>
                <a:gd name="T90" fmla="*/ 188 w 378"/>
                <a:gd name="T91" fmla="*/ 32 h 280"/>
                <a:gd name="T92" fmla="*/ 176 w 378"/>
                <a:gd name="T93" fmla="*/ 26 h 280"/>
                <a:gd name="T94" fmla="*/ 160 w 378"/>
                <a:gd name="T95" fmla="*/ 20 h 280"/>
                <a:gd name="T96" fmla="*/ 146 w 378"/>
                <a:gd name="T97" fmla="*/ 16 h 280"/>
                <a:gd name="T98" fmla="*/ 130 w 378"/>
                <a:gd name="T99" fmla="*/ 12 h 280"/>
                <a:gd name="T100" fmla="*/ 116 w 378"/>
                <a:gd name="T101" fmla="*/ 8 h 280"/>
                <a:gd name="T102" fmla="*/ 100 w 378"/>
                <a:gd name="T103" fmla="*/ 5 h 280"/>
                <a:gd name="T104" fmla="*/ 89 w 378"/>
                <a:gd name="T105" fmla="*/ 4 h 280"/>
                <a:gd name="T106" fmla="*/ 80 w 378"/>
                <a:gd name="T107" fmla="*/ 2 h 280"/>
                <a:gd name="T108" fmla="*/ 73 w 378"/>
                <a:gd name="T109" fmla="*/ 2 h 280"/>
                <a:gd name="T110" fmla="*/ 64 w 378"/>
                <a:gd name="T111" fmla="*/ 1 h 280"/>
                <a:gd name="T112" fmla="*/ 55 w 378"/>
                <a:gd name="T113" fmla="*/ 1 h 280"/>
                <a:gd name="T114" fmla="*/ 46 w 378"/>
                <a:gd name="T115" fmla="*/ 0 h 280"/>
                <a:gd name="T116" fmla="*/ 36 w 378"/>
                <a:gd name="T117" fmla="*/ 0 h 280"/>
                <a:gd name="T118" fmla="*/ 27 w 378"/>
                <a:gd name="T119" fmla="*/ 0 h 280"/>
                <a:gd name="T120" fmla="*/ 19 w 378"/>
                <a:gd name="T121" fmla="*/ 1 h 280"/>
                <a:gd name="T122" fmla="*/ 10 w 378"/>
                <a:gd name="T123" fmla="*/ 1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8"/>
                <a:gd name="T187" fmla="*/ 0 h 280"/>
                <a:gd name="T188" fmla="*/ 378 w 378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8" h="280">
                  <a:moveTo>
                    <a:pt x="6" y="2"/>
                  </a:moveTo>
                  <a:lnTo>
                    <a:pt x="0" y="3"/>
                  </a:lnTo>
                  <a:lnTo>
                    <a:pt x="1" y="59"/>
                  </a:lnTo>
                  <a:lnTo>
                    <a:pt x="7" y="59"/>
                  </a:lnTo>
                  <a:lnTo>
                    <a:pt x="12" y="58"/>
                  </a:lnTo>
                  <a:lnTo>
                    <a:pt x="17" y="58"/>
                  </a:lnTo>
                  <a:lnTo>
                    <a:pt x="23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39" y="57"/>
                  </a:lnTo>
                  <a:lnTo>
                    <a:pt x="46" y="57"/>
                  </a:lnTo>
                  <a:lnTo>
                    <a:pt x="52" y="57"/>
                  </a:lnTo>
                  <a:lnTo>
                    <a:pt x="57" y="57"/>
                  </a:lnTo>
                  <a:lnTo>
                    <a:pt x="63" y="58"/>
                  </a:lnTo>
                  <a:lnTo>
                    <a:pt x="68" y="59"/>
                  </a:lnTo>
                  <a:lnTo>
                    <a:pt x="74" y="59"/>
                  </a:lnTo>
                  <a:lnTo>
                    <a:pt x="79" y="60"/>
                  </a:lnTo>
                  <a:lnTo>
                    <a:pt x="82" y="61"/>
                  </a:lnTo>
                  <a:lnTo>
                    <a:pt x="88" y="61"/>
                  </a:lnTo>
                  <a:lnTo>
                    <a:pt x="94" y="62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5"/>
                  </a:lnTo>
                  <a:lnTo>
                    <a:pt x="113" y="66"/>
                  </a:lnTo>
                  <a:lnTo>
                    <a:pt x="118" y="68"/>
                  </a:lnTo>
                  <a:lnTo>
                    <a:pt x="124" y="70"/>
                  </a:lnTo>
                  <a:lnTo>
                    <a:pt x="131" y="71"/>
                  </a:lnTo>
                  <a:lnTo>
                    <a:pt x="139" y="73"/>
                  </a:lnTo>
                  <a:lnTo>
                    <a:pt x="146" y="77"/>
                  </a:lnTo>
                  <a:lnTo>
                    <a:pt x="153" y="79"/>
                  </a:lnTo>
                  <a:lnTo>
                    <a:pt x="160" y="83"/>
                  </a:lnTo>
                  <a:lnTo>
                    <a:pt x="165" y="85"/>
                  </a:lnTo>
                  <a:lnTo>
                    <a:pt x="172" y="89"/>
                  </a:lnTo>
                  <a:lnTo>
                    <a:pt x="179" y="91"/>
                  </a:lnTo>
                  <a:lnTo>
                    <a:pt x="186" y="96"/>
                  </a:lnTo>
                  <a:lnTo>
                    <a:pt x="193" y="99"/>
                  </a:lnTo>
                  <a:lnTo>
                    <a:pt x="200" y="104"/>
                  </a:lnTo>
                  <a:lnTo>
                    <a:pt x="207" y="109"/>
                  </a:lnTo>
                  <a:lnTo>
                    <a:pt x="213" y="114"/>
                  </a:lnTo>
                  <a:lnTo>
                    <a:pt x="220" y="118"/>
                  </a:lnTo>
                  <a:lnTo>
                    <a:pt x="226" y="123"/>
                  </a:lnTo>
                  <a:lnTo>
                    <a:pt x="231" y="128"/>
                  </a:lnTo>
                  <a:lnTo>
                    <a:pt x="237" y="133"/>
                  </a:lnTo>
                  <a:lnTo>
                    <a:pt x="242" y="138"/>
                  </a:lnTo>
                  <a:lnTo>
                    <a:pt x="248" y="143"/>
                  </a:lnTo>
                  <a:lnTo>
                    <a:pt x="252" y="149"/>
                  </a:lnTo>
                  <a:lnTo>
                    <a:pt x="257" y="155"/>
                  </a:lnTo>
                  <a:lnTo>
                    <a:pt x="262" y="159"/>
                  </a:lnTo>
                  <a:lnTo>
                    <a:pt x="267" y="166"/>
                  </a:lnTo>
                  <a:lnTo>
                    <a:pt x="272" y="172"/>
                  </a:lnTo>
                  <a:lnTo>
                    <a:pt x="277" y="179"/>
                  </a:lnTo>
                  <a:lnTo>
                    <a:pt x="281" y="186"/>
                  </a:lnTo>
                  <a:lnTo>
                    <a:pt x="286" y="192"/>
                  </a:lnTo>
                  <a:lnTo>
                    <a:pt x="289" y="200"/>
                  </a:lnTo>
                  <a:lnTo>
                    <a:pt x="293" y="207"/>
                  </a:lnTo>
                  <a:lnTo>
                    <a:pt x="298" y="215"/>
                  </a:lnTo>
                  <a:lnTo>
                    <a:pt x="300" y="221"/>
                  </a:lnTo>
                  <a:lnTo>
                    <a:pt x="304" y="230"/>
                  </a:lnTo>
                  <a:lnTo>
                    <a:pt x="285" y="239"/>
                  </a:lnTo>
                  <a:lnTo>
                    <a:pt x="354" y="279"/>
                  </a:lnTo>
                  <a:lnTo>
                    <a:pt x="377" y="199"/>
                  </a:lnTo>
                  <a:lnTo>
                    <a:pt x="359" y="207"/>
                  </a:lnTo>
                  <a:lnTo>
                    <a:pt x="354" y="197"/>
                  </a:lnTo>
                  <a:lnTo>
                    <a:pt x="350" y="189"/>
                  </a:lnTo>
                  <a:lnTo>
                    <a:pt x="346" y="181"/>
                  </a:lnTo>
                  <a:lnTo>
                    <a:pt x="342" y="173"/>
                  </a:lnTo>
                  <a:lnTo>
                    <a:pt x="338" y="166"/>
                  </a:lnTo>
                  <a:lnTo>
                    <a:pt x="334" y="159"/>
                  </a:lnTo>
                  <a:lnTo>
                    <a:pt x="330" y="152"/>
                  </a:lnTo>
                  <a:lnTo>
                    <a:pt x="325" y="146"/>
                  </a:lnTo>
                  <a:lnTo>
                    <a:pt x="321" y="140"/>
                  </a:lnTo>
                  <a:lnTo>
                    <a:pt x="316" y="133"/>
                  </a:lnTo>
                  <a:lnTo>
                    <a:pt x="310" y="126"/>
                  </a:lnTo>
                  <a:lnTo>
                    <a:pt x="305" y="119"/>
                  </a:lnTo>
                  <a:lnTo>
                    <a:pt x="300" y="113"/>
                  </a:lnTo>
                  <a:lnTo>
                    <a:pt x="294" y="107"/>
                  </a:lnTo>
                  <a:lnTo>
                    <a:pt x="289" y="101"/>
                  </a:lnTo>
                  <a:lnTo>
                    <a:pt x="283" y="95"/>
                  </a:lnTo>
                  <a:lnTo>
                    <a:pt x="276" y="90"/>
                  </a:lnTo>
                  <a:lnTo>
                    <a:pt x="271" y="85"/>
                  </a:lnTo>
                  <a:lnTo>
                    <a:pt x="264" y="79"/>
                  </a:lnTo>
                  <a:lnTo>
                    <a:pt x="257" y="73"/>
                  </a:lnTo>
                  <a:lnTo>
                    <a:pt x="251" y="68"/>
                  </a:lnTo>
                  <a:lnTo>
                    <a:pt x="244" y="63"/>
                  </a:lnTo>
                  <a:lnTo>
                    <a:pt x="238" y="60"/>
                  </a:lnTo>
                  <a:lnTo>
                    <a:pt x="232" y="55"/>
                  </a:lnTo>
                  <a:lnTo>
                    <a:pt x="225" y="51"/>
                  </a:lnTo>
                  <a:lnTo>
                    <a:pt x="218" y="47"/>
                  </a:lnTo>
                  <a:lnTo>
                    <a:pt x="210" y="42"/>
                  </a:lnTo>
                  <a:lnTo>
                    <a:pt x="203" y="39"/>
                  </a:lnTo>
                  <a:lnTo>
                    <a:pt x="195" y="35"/>
                  </a:lnTo>
                  <a:lnTo>
                    <a:pt x="188" y="32"/>
                  </a:lnTo>
                  <a:lnTo>
                    <a:pt x="182" y="29"/>
                  </a:lnTo>
                  <a:lnTo>
                    <a:pt x="176" y="26"/>
                  </a:lnTo>
                  <a:lnTo>
                    <a:pt x="168" y="23"/>
                  </a:lnTo>
                  <a:lnTo>
                    <a:pt x="160" y="20"/>
                  </a:lnTo>
                  <a:lnTo>
                    <a:pt x="153" y="18"/>
                  </a:lnTo>
                  <a:lnTo>
                    <a:pt x="146" y="16"/>
                  </a:lnTo>
                  <a:lnTo>
                    <a:pt x="139" y="14"/>
                  </a:lnTo>
                  <a:lnTo>
                    <a:pt x="130" y="12"/>
                  </a:lnTo>
                  <a:lnTo>
                    <a:pt x="123" y="10"/>
                  </a:lnTo>
                  <a:lnTo>
                    <a:pt x="116" y="8"/>
                  </a:lnTo>
                  <a:lnTo>
                    <a:pt x="107" y="7"/>
                  </a:lnTo>
                  <a:lnTo>
                    <a:pt x="100" y="5"/>
                  </a:lnTo>
                  <a:lnTo>
                    <a:pt x="93" y="4"/>
                  </a:lnTo>
                  <a:lnTo>
                    <a:pt x="89" y="4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7" y="2"/>
                  </a:lnTo>
                  <a:lnTo>
                    <a:pt x="73" y="2"/>
                  </a:lnTo>
                  <a:lnTo>
                    <a:pt x="68" y="1"/>
                  </a:lnTo>
                  <a:lnTo>
                    <a:pt x="64" y="1"/>
                  </a:lnTo>
                  <a:lnTo>
                    <a:pt x="59" y="1"/>
                  </a:lnTo>
                  <a:lnTo>
                    <a:pt x="55" y="1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9" y="1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6" y="2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716" name="Freeform 74"/>
            <p:cNvSpPr>
              <a:spLocks/>
            </p:cNvSpPr>
            <p:nvPr/>
          </p:nvSpPr>
          <p:spPr bwMode="auto">
            <a:xfrm>
              <a:off x="2159" y="1651"/>
              <a:ext cx="309" cy="364"/>
            </a:xfrm>
            <a:custGeom>
              <a:avLst/>
              <a:gdLst>
                <a:gd name="T0" fmla="*/ 61 w 309"/>
                <a:gd name="T1" fmla="*/ 361 h 364"/>
                <a:gd name="T2" fmla="*/ 61 w 309"/>
                <a:gd name="T3" fmla="*/ 351 h 364"/>
                <a:gd name="T4" fmla="*/ 61 w 309"/>
                <a:gd name="T5" fmla="*/ 339 h 364"/>
                <a:gd name="T6" fmla="*/ 61 w 309"/>
                <a:gd name="T7" fmla="*/ 328 h 364"/>
                <a:gd name="T8" fmla="*/ 62 w 309"/>
                <a:gd name="T9" fmla="*/ 318 h 364"/>
                <a:gd name="T10" fmla="*/ 63 w 309"/>
                <a:gd name="T11" fmla="*/ 307 h 364"/>
                <a:gd name="T12" fmla="*/ 65 w 309"/>
                <a:gd name="T13" fmla="*/ 296 h 364"/>
                <a:gd name="T14" fmla="*/ 66 w 309"/>
                <a:gd name="T15" fmla="*/ 287 h 364"/>
                <a:gd name="T16" fmla="*/ 69 w 309"/>
                <a:gd name="T17" fmla="*/ 277 h 364"/>
                <a:gd name="T18" fmla="*/ 72 w 309"/>
                <a:gd name="T19" fmla="*/ 267 h 364"/>
                <a:gd name="T20" fmla="*/ 74 w 309"/>
                <a:gd name="T21" fmla="*/ 259 h 364"/>
                <a:gd name="T22" fmla="*/ 78 w 309"/>
                <a:gd name="T23" fmla="*/ 247 h 364"/>
                <a:gd name="T24" fmla="*/ 83 w 309"/>
                <a:gd name="T25" fmla="*/ 233 h 364"/>
                <a:gd name="T26" fmla="*/ 89 w 309"/>
                <a:gd name="T27" fmla="*/ 219 h 364"/>
                <a:gd name="T28" fmla="*/ 96 w 309"/>
                <a:gd name="T29" fmla="*/ 206 h 364"/>
                <a:gd name="T30" fmla="*/ 104 w 309"/>
                <a:gd name="T31" fmla="*/ 194 h 364"/>
                <a:gd name="T32" fmla="*/ 113 w 309"/>
                <a:gd name="T33" fmla="*/ 179 h 364"/>
                <a:gd name="T34" fmla="*/ 122 w 309"/>
                <a:gd name="T35" fmla="*/ 166 h 364"/>
                <a:gd name="T36" fmla="*/ 134 w 309"/>
                <a:gd name="T37" fmla="*/ 153 h 364"/>
                <a:gd name="T38" fmla="*/ 145 w 309"/>
                <a:gd name="T39" fmla="*/ 142 h 364"/>
                <a:gd name="T40" fmla="*/ 155 w 309"/>
                <a:gd name="T41" fmla="*/ 131 h 364"/>
                <a:gd name="T42" fmla="*/ 167 w 309"/>
                <a:gd name="T43" fmla="*/ 120 h 364"/>
                <a:gd name="T44" fmla="*/ 179 w 309"/>
                <a:gd name="T45" fmla="*/ 111 h 364"/>
                <a:gd name="T46" fmla="*/ 192 w 309"/>
                <a:gd name="T47" fmla="*/ 101 h 364"/>
                <a:gd name="T48" fmla="*/ 207 w 309"/>
                <a:gd name="T49" fmla="*/ 92 h 364"/>
                <a:gd name="T50" fmla="*/ 222 w 309"/>
                <a:gd name="T51" fmla="*/ 83 h 364"/>
                <a:gd name="T52" fmla="*/ 239 w 309"/>
                <a:gd name="T53" fmla="*/ 75 h 364"/>
                <a:gd name="T54" fmla="*/ 254 w 309"/>
                <a:gd name="T55" fmla="*/ 68 h 364"/>
                <a:gd name="T56" fmla="*/ 308 w 309"/>
                <a:gd name="T57" fmla="*/ 17 h 364"/>
                <a:gd name="T58" fmla="*/ 233 w 309"/>
                <a:gd name="T59" fmla="*/ 17 h 364"/>
                <a:gd name="T60" fmla="*/ 214 w 309"/>
                <a:gd name="T61" fmla="*/ 24 h 364"/>
                <a:gd name="T62" fmla="*/ 196 w 309"/>
                <a:gd name="T63" fmla="*/ 33 h 364"/>
                <a:gd name="T64" fmla="*/ 181 w 309"/>
                <a:gd name="T65" fmla="*/ 42 h 364"/>
                <a:gd name="T66" fmla="*/ 167 w 309"/>
                <a:gd name="T67" fmla="*/ 51 h 364"/>
                <a:gd name="T68" fmla="*/ 153 w 309"/>
                <a:gd name="T69" fmla="*/ 60 h 364"/>
                <a:gd name="T70" fmla="*/ 138 w 309"/>
                <a:gd name="T71" fmla="*/ 71 h 364"/>
                <a:gd name="T72" fmla="*/ 125 w 309"/>
                <a:gd name="T73" fmla="*/ 82 h 364"/>
                <a:gd name="T74" fmla="*/ 112 w 309"/>
                <a:gd name="T75" fmla="*/ 94 h 364"/>
                <a:gd name="T76" fmla="*/ 101 w 309"/>
                <a:gd name="T77" fmla="*/ 105 h 364"/>
                <a:gd name="T78" fmla="*/ 88 w 309"/>
                <a:gd name="T79" fmla="*/ 119 h 364"/>
                <a:gd name="T80" fmla="*/ 77 w 309"/>
                <a:gd name="T81" fmla="*/ 132 h 364"/>
                <a:gd name="T82" fmla="*/ 68 w 309"/>
                <a:gd name="T83" fmla="*/ 145 h 364"/>
                <a:gd name="T84" fmla="*/ 58 w 309"/>
                <a:gd name="T85" fmla="*/ 158 h 364"/>
                <a:gd name="T86" fmla="*/ 49 w 309"/>
                <a:gd name="T87" fmla="*/ 173 h 364"/>
                <a:gd name="T88" fmla="*/ 41 w 309"/>
                <a:gd name="T89" fmla="*/ 187 h 364"/>
                <a:gd name="T90" fmla="*/ 35 w 309"/>
                <a:gd name="T91" fmla="*/ 199 h 364"/>
                <a:gd name="T92" fmla="*/ 28 w 309"/>
                <a:gd name="T93" fmla="*/ 215 h 364"/>
                <a:gd name="T94" fmla="*/ 23 w 309"/>
                <a:gd name="T95" fmla="*/ 228 h 364"/>
                <a:gd name="T96" fmla="*/ 17 w 309"/>
                <a:gd name="T97" fmla="*/ 244 h 364"/>
                <a:gd name="T98" fmla="*/ 13 w 309"/>
                <a:gd name="T99" fmla="*/ 259 h 364"/>
                <a:gd name="T100" fmla="*/ 9 w 309"/>
                <a:gd name="T101" fmla="*/ 273 h 364"/>
                <a:gd name="T102" fmla="*/ 6 w 309"/>
                <a:gd name="T103" fmla="*/ 284 h 364"/>
                <a:gd name="T104" fmla="*/ 4 w 309"/>
                <a:gd name="T105" fmla="*/ 293 h 364"/>
                <a:gd name="T106" fmla="*/ 4 w 309"/>
                <a:gd name="T107" fmla="*/ 300 h 364"/>
                <a:gd name="T108" fmla="*/ 4 w 309"/>
                <a:gd name="T109" fmla="*/ 309 h 364"/>
                <a:gd name="T110" fmla="*/ 2 w 309"/>
                <a:gd name="T111" fmla="*/ 316 h 364"/>
                <a:gd name="T112" fmla="*/ 1 w 309"/>
                <a:gd name="T113" fmla="*/ 326 h 364"/>
                <a:gd name="T114" fmla="*/ 1 w 309"/>
                <a:gd name="T115" fmla="*/ 335 h 364"/>
                <a:gd name="T116" fmla="*/ 1 w 309"/>
                <a:gd name="T117" fmla="*/ 343 h 364"/>
                <a:gd name="T118" fmla="*/ 0 w 309"/>
                <a:gd name="T119" fmla="*/ 352 h 364"/>
                <a:gd name="T120" fmla="*/ 1 w 309"/>
                <a:gd name="T121" fmla="*/ 359 h 36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9"/>
                <a:gd name="T184" fmla="*/ 0 h 364"/>
                <a:gd name="T185" fmla="*/ 309 w 309"/>
                <a:gd name="T186" fmla="*/ 364 h 36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9" h="364">
                  <a:moveTo>
                    <a:pt x="2" y="363"/>
                  </a:moveTo>
                  <a:lnTo>
                    <a:pt x="61" y="361"/>
                  </a:lnTo>
                  <a:lnTo>
                    <a:pt x="60" y="356"/>
                  </a:lnTo>
                  <a:lnTo>
                    <a:pt x="61" y="351"/>
                  </a:lnTo>
                  <a:lnTo>
                    <a:pt x="60" y="345"/>
                  </a:lnTo>
                  <a:lnTo>
                    <a:pt x="61" y="339"/>
                  </a:lnTo>
                  <a:lnTo>
                    <a:pt x="60" y="333"/>
                  </a:lnTo>
                  <a:lnTo>
                    <a:pt x="61" y="328"/>
                  </a:lnTo>
                  <a:lnTo>
                    <a:pt x="62" y="323"/>
                  </a:lnTo>
                  <a:lnTo>
                    <a:pt x="62" y="318"/>
                  </a:lnTo>
                  <a:lnTo>
                    <a:pt x="63" y="312"/>
                  </a:lnTo>
                  <a:lnTo>
                    <a:pt x="63" y="307"/>
                  </a:lnTo>
                  <a:lnTo>
                    <a:pt x="64" y="301"/>
                  </a:lnTo>
                  <a:lnTo>
                    <a:pt x="65" y="296"/>
                  </a:lnTo>
                  <a:lnTo>
                    <a:pt x="66" y="292"/>
                  </a:lnTo>
                  <a:lnTo>
                    <a:pt x="66" y="287"/>
                  </a:lnTo>
                  <a:lnTo>
                    <a:pt x="67" y="282"/>
                  </a:lnTo>
                  <a:lnTo>
                    <a:pt x="69" y="277"/>
                  </a:lnTo>
                  <a:lnTo>
                    <a:pt x="71" y="272"/>
                  </a:lnTo>
                  <a:lnTo>
                    <a:pt x="72" y="267"/>
                  </a:lnTo>
                  <a:lnTo>
                    <a:pt x="72" y="264"/>
                  </a:lnTo>
                  <a:lnTo>
                    <a:pt x="74" y="259"/>
                  </a:lnTo>
                  <a:lnTo>
                    <a:pt x="75" y="253"/>
                  </a:lnTo>
                  <a:lnTo>
                    <a:pt x="78" y="247"/>
                  </a:lnTo>
                  <a:lnTo>
                    <a:pt x="81" y="240"/>
                  </a:lnTo>
                  <a:lnTo>
                    <a:pt x="83" y="233"/>
                  </a:lnTo>
                  <a:lnTo>
                    <a:pt x="86" y="226"/>
                  </a:lnTo>
                  <a:lnTo>
                    <a:pt x="89" y="219"/>
                  </a:lnTo>
                  <a:lnTo>
                    <a:pt x="93" y="212"/>
                  </a:lnTo>
                  <a:lnTo>
                    <a:pt x="96" y="206"/>
                  </a:lnTo>
                  <a:lnTo>
                    <a:pt x="100" y="200"/>
                  </a:lnTo>
                  <a:lnTo>
                    <a:pt x="104" y="194"/>
                  </a:lnTo>
                  <a:lnTo>
                    <a:pt x="108" y="187"/>
                  </a:lnTo>
                  <a:lnTo>
                    <a:pt x="113" y="179"/>
                  </a:lnTo>
                  <a:lnTo>
                    <a:pt x="118" y="173"/>
                  </a:lnTo>
                  <a:lnTo>
                    <a:pt x="122" y="166"/>
                  </a:lnTo>
                  <a:lnTo>
                    <a:pt x="128" y="159"/>
                  </a:lnTo>
                  <a:lnTo>
                    <a:pt x="134" y="153"/>
                  </a:lnTo>
                  <a:lnTo>
                    <a:pt x="139" y="147"/>
                  </a:lnTo>
                  <a:lnTo>
                    <a:pt x="145" y="142"/>
                  </a:lnTo>
                  <a:lnTo>
                    <a:pt x="149" y="137"/>
                  </a:lnTo>
                  <a:lnTo>
                    <a:pt x="155" y="131"/>
                  </a:lnTo>
                  <a:lnTo>
                    <a:pt x="161" y="126"/>
                  </a:lnTo>
                  <a:lnTo>
                    <a:pt x="167" y="120"/>
                  </a:lnTo>
                  <a:lnTo>
                    <a:pt x="174" y="115"/>
                  </a:lnTo>
                  <a:lnTo>
                    <a:pt x="179" y="111"/>
                  </a:lnTo>
                  <a:lnTo>
                    <a:pt x="186" y="106"/>
                  </a:lnTo>
                  <a:lnTo>
                    <a:pt x="192" y="101"/>
                  </a:lnTo>
                  <a:lnTo>
                    <a:pt x="200" y="96"/>
                  </a:lnTo>
                  <a:lnTo>
                    <a:pt x="207" y="92"/>
                  </a:lnTo>
                  <a:lnTo>
                    <a:pt x="214" y="86"/>
                  </a:lnTo>
                  <a:lnTo>
                    <a:pt x="222" y="83"/>
                  </a:lnTo>
                  <a:lnTo>
                    <a:pt x="230" y="79"/>
                  </a:lnTo>
                  <a:lnTo>
                    <a:pt x="239" y="75"/>
                  </a:lnTo>
                  <a:lnTo>
                    <a:pt x="245" y="72"/>
                  </a:lnTo>
                  <a:lnTo>
                    <a:pt x="254" y="68"/>
                  </a:lnTo>
                  <a:lnTo>
                    <a:pt x="262" y="86"/>
                  </a:lnTo>
                  <a:lnTo>
                    <a:pt x="308" y="17"/>
                  </a:lnTo>
                  <a:lnTo>
                    <a:pt x="226" y="0"/>
                  </a:lnTo>
                  <a:lnTo>
                    <a:pt x="233" y="17"/>
                  </a:lnTo>
                  <a:lnTo>
                    <a:pt x="222" y="21"/>
                  </a:lnTo>
                  <a:lnTo>
                    <a:pt x="214" y="24"/>
                  </a:lnTo>
                  <a:lnTo>
                    <a:pt x="204" y="30"/>
                  </a:lnTo>
                  <a:lnTo>
                    <a:pt x="196" y="33"/>
                  </a:lnTo>
                  <a:lnTo>
                    <a:pt x="189" y="37"/>
                  </a:lnTo>
                  <a:lnTo>
                    <a:pt x="181" y="42"/>
                  </a:lnTo>
                  <a:lnTo>
                    <a:pt x="174" y="47"/>
                  </a:lnTo>
                  <a:lnTo>
                    <a:pt x="167" y="51"/>
                  </a:lnTo>
                  <a:lnTo>
                    <a:pt x="161" y="55"/>
                  </a:lnTo>
                  <a:lnTo>
                    <a:pt x="153" y="60"/>
                  </a:lnTo>
                  <a:lnTo>
                    <a:pt x="145" y="66"/>
                  </a:lnTo>
                  <a:lnTo>
                    <a:pt x="138" y="71"/>
                  </a:lnTo>
                  <a:lnTo>
                    <a:pt x="132" y="77"/>
                  </a:lnTo>
                  <a:lnTo>
                    <a:pt x="125" y="82"/>
                  </a:lnTo>
                  <a:lnTo>
                    <a:pt x="118" y="88"/>
                  </a:lnTo>
                  <a:lnTo>
                    <a:pt x="112" y="94"/>
                  </a:lnTo>
                  <a:lnTo>
                    <a:pt x="106" y="100"/>
                  </a:lnTo>
                  <a:lnTo>
                    <a:pt x="101" y="105"/>
                  </a:lnTo>
                  <a:lnTo>
                    <a:pt x="94" y="113"/>
                  </a:lnTo>
                  <a:lnTo>
                    <a:pt x="88" y="119"/>
                  </a:lnTo>
                  <a:lnTo>
                    <a:pt x="82" y="126"/>
                  </a:lnTo>
                  <a:lnTo>
                    <a:pt x="77" y="132"/>
                  </a:lnTo>
                  <a:lnTo>
                    <a:pt x="72" y="138"/>
                  </a:lnTo>
                  <a:lnTo>
                    <a:pt x="68" y="145"/>
                  </a:lnTo>
                  <a:lnTo>
                    <a:pt x="63" y="152"/>
                  </a:lnTo>
                  <a:lnTo>
                    <a:pt x="58" y="158"/>
                  </a:lnTo>
                  <a:lnTo>
                    <a:pt x="53" y="165"/>
                  </a:lnTo>
                  <a:lnTo>
                    <a:pt x="49" y="173"/>
                  </a:lnTo>
                  <a:lnTo>
                    <a:pt x="45" y="180"/>
                  </a:lnTo>
                  <a:lnTo>
                    <a:pt x="41" y="187"/>
                  </a:lnTo>
                  <a:lnTo>
                    <a:pt x="38" y="194"/>
                  </a:lnTo>
                  <a:lnTo>
                    <a:pt x="35" y="199"/>
                  </a:lnTo>
                  <a:lnTo>
                    <a:pt x="31" y="207"/>
                  </a:lnTo>
                  <a:lnTo>
                    <a:pt x="28" y="215"/>
                  </a:lnTo>
                  <a:lnTo>
                    <a:pt x="25" y="222"/>
                  </a:lnTo>
                  <a:lnTo>
                    <a:pt x="23" y="228"/>
                  </a:lnTo>
                  <a:lnTo>
                    <a:pt x="20" y="236"/>
                  </a:lnTo>
                  <a:lnTo>
                    <a:pt x="17" y="244"/>
                  </a:lnTo>
                  <a:lnTo>
                    <a:pt x="15" y="251"/>
                  </a:lnTo>
                  <a:lnTo>
                    <a:pt x="13" y="259"/>
                  </a:lnTo>
                  <a:lnTo>
                    <a:pt x="11" y="267"/>
                  </a:lnTo>
                  <a:lnTo>
                    <a:pt x="9" y="273"/>
                  </a:lnTo>
                  <a:lnTo>
                    <a:pt x="8" y="280"/>
                  </a:lnTo>
                  <a:lnTo>
                    <a:pt x="6" y="284"/>
                  </a:lnTo>
                  <a:lnTo>
                    <a:pt x="5" y="289"/>
                  </a:lnTo>
                  <a:lnTo>
                    <a:pt x="4" y="293"/>
                  </a:lnTo>
                  <a:lnTo>
                    <a:pt x="5" y="296"/>
                  </a:lnTo>
                  <a:lnTo>
                    <a:pt x="4" y="300"/>
                  </a:lnTo>
                  <a:lnTo>
                    <a:pt x="4" y="305"/>
                  </a:lnTo>
                  <a:lnTo>
                    <a:pt x="4" y="309"/>
                  </a:lnTo>
                  <a:lnTo>
                    <a:pt x="3" y="313"/>
                  </a:lnTo>
                  <a:lnTo>
                    <a:pt x="2" y="316"/>
                  </a:lnTo>
                  <a:lnTo>
                    <a:pt x="1" y="321"/>
                  </a:lnTo>
                  <a:lnTo>
                    <a:pt x="1" y="326"/>
                  </a:lnTo>
                  <a:lnTo>
                    <a:pt x="1" y="330"/>
                  </a:lnTo>
                  <a:lnTo>
                    <a:pt x="1" y="335"/>
                  </a:lnTo>
                  <a:lnTo>
                    <a:pt x="0" y="340"/>
                  </a:lnTo>
                  <a:lnTo>
                    <a:pt x="1" y="343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1" y="356"/>
                  </a:lnTo>
                  <a:lnTo>
                    <a:pt x="1" y="359"/>
                  </a:lnTo>
                  <a:lnTo>
                    <a:pt x="2" y="363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717" name="Freeform 75"/>
            <p:cNvSpPr>
              <a:spLocks/>
            </p:cNvSpPr>
            <p:nvPr/>
          </p:nvSpPr>
          <p:spPr bwMode="auto">
            <a:xfrm>
              <a:off x="2590" y="1938"/>
              <a:ext cx="307" cy="366"/>
            </a:xfrm>
            <a:custGeom>
              <a:avLst/>
              <a:gdLst>
                <a:gd name="T0" fmla="*/ 246 w 307"/>
                <a:gd name="T1" fmla="*/ 4 h 366"/>
                <a:gd name="T2" fmla="*/ 246 w 307"/>
                <a:gd name="T3" fmla="*/ 13 h 366"/>
                <a:gd name="T4" fmla="*/ 246 w 307"/>
                <a:gd name="T5" fmla="*/ 25 h 366"/>
                <a:gd name="T6" fmla="*/ 246 w 307"/>
                <a:gd name="T7" fmla="*/ 36 h 366"/>
                <a:gd name="T8" fmla="*/ 245 w 307"/>
                <a:gd name="T9" fmla="*/ 46 h 366"/>
                <a:gd name="T10" fmla="*/ 244 w 307"/>
                <a:gd name="T11" fmla="*/ 57 h 366"/>
                <a:gd name="T12" fmla="*/ 242 w 307"/>
                <a:gd name="T13" fmla="*/ 68 h 366"/>
                <a:gd name="T14" fmla="*/ 241 w 307"/>
                <a:gd name="T15" fmla="*/ 77 h 366"/>
                <a:gd name="T16" fmla="*/ 237 w 307"/>
                <a:gd name="T17" fmla="*/ 87 h 366"/>
                <a:gd name="T18" fmla="*/ 235 w 307"/>
                <a:gd name="T19" fmla="*/ 97 h 366"/>
                <a:gd name="T20" fmla="*/ 233 w 307"/>
                <a:gd name="T21" fmla="*/ 105 h 366"/>
                <a:gd name="T22" fmla="*/ 228 w 307"/>
                <a:gd name="T23" fmla="*/ 117 h 366"/>
                <a:gd name="T24" fmla="*/ 223 w 307"/>
                <a:gd name="T25" fmla="*/ 131 h 366"/>
                <a:gd name="T26" fmla="*/ 217 w 307"/>
                <a:gd name="T27" fmla="*/ 145 h 366"/>
                <a:gd name="T28" fmla="*/ 211 w 307"/>
                <a:gd name="T29" fmla="*/ 158 h 366"/>
                <a:gd name="T30" fmla="*/ 203 w 307"/>
                <a:gd name="T31" fmla="*/ 170 h 366"/>
                <a:gd name="T32" fmla="*/ 194 w 307"/>
                <a:gd name="T33" fmla="*/ 184 h 366"/>
                <a:gd name="T34" fmla="*/ 184 w 307"/>
                <a:gd name="T35" fmla="*/ 198 h 366"/>
                <a:gd name="T36" fmla="*/ 173 w 307"/>
                <a:gd name="T37" fmla="*/ 211 h 366"/>
                <a:gd name="T38" fmla="*/ 162 w 307"/>
                <a:gd name="T39" fmla="*/ 222 h 366"/>
                <a:gd name="T40" fmla="*/ 152 w 307"/>
                <a:gd name="T41" fmla="*/ 233 h 366"/>
                <a:gd name="T42" fmla="*/ 140 w 307"/>
                <a:gd name="T43" fmla="*/ 244 h 366"/>
                <a:gd name="T44" fmla="*/ 127 w 307"/>
                <a:gd name="T45" fmla="*/ 253 h 366"/>
                <a:gd name="T46" fmla="*/ 114 w 307"/>
                <a:gd name="T47" fmla="*/ 263 h 366"/>
                <a:gd name="T48" fmla="*/ 100 w 307"/>
                <a:gd name="T49" fmla="*/ 273 h 366"/>
                <a:gd name="T50" fmla="*/ 85 w 307"/>
                <a:gd name="T51" fmla="*/ 281 h 366"/>
                <a:gd name="T52" fmla="*/ 68 w 307"/>
                <a:gd name="T53" fmla="*/ 289 h 366"/>
                <a:gd name="T54" fmla="*/ 52 w 307"/>
                <a:gd name="T55" fmla="*/ 296 h 366"/>
                <a:gd name="T56" fmla="*/ 0 w 307"/>
                <a:gd name="T57" fmla="*/ 347 h 366"/>
                <a:gd name="T58" fmla="*/ 74 w 307"/>
                <a:gd name="T59" fmla="*/ 348 h 366"/>
                <a:gd name="T60" fmla="*/ 92 w 307"/>
                <a:gd name="T61" fmla="*/ 340 h 366"/>
                <a:gd name="T62" fmla="*/ 110 w 307"/>
                <a:gd name="T63" fmla="*/ 330 h 366"/>
                <a:gd name="T64" fmla="*/ 125 w 307"/>
                <a:gd name="T65" fmla="*/ 323 h 366"/>
                <a:gd name="T66" fmla="*/ 140 w 307"/>
                <a:gd name="T67" fmla="*/ 313 h 366"/>
                <a:gd name="T68" fmla="*/ 153 w 307"/>
                <a:gd name="T69" fmla="*/ 304 h 366"/>
                <a:gd name="T70" fmla="*/ 168 w 307"/>
                <a:gd name="T71" fmla="*/ 292 h 366"/>
                <a:gd name="T72" fmla="*/ 181 w 307"/>
                <a:gd name="T73" fmla="*/ 283 h 366"/>
                <a:gd name="T74" fmla="*/ 194 w 307"/>
                <a:gd name="T75" fmla="*/ 270 h 366"/>
                <a:gd name="T76" fmla="*/ 206 w 307"/>
                <a:gd name="T77" fmla="*/ 258 h 366"/>
                <a:gd name="T78" fmla="*/ 218 w 307"/>
                <a:gd name="T79" fmla="*/ 244 h 366"/>
                <a:gd name="T80" fmla="*/ 229 w 307"/>
                <a:gd name="T81" fmla="*/ 232 h 366"/>
                <a:gd name="T82" fmla="*/ 239 w 307"/>
                <a:gd name="T83" fmla="*/ 219 h 366"/>
                <a:gd name="T84" fmla="*/ 248 w 307"/>
                <a:gd name="T85" fmla="*/ 205 h 366"/>
                <a:gd name="T86" fmla="*/ 258 w 307"/>
                <a:gd name="T87" fmla="*/ 191 h 366"/>
                <a:gd name="T88" fmla="*/ 266 w 307"/>
                <a:gd name="T89" fmla="*/ 177 h 366"/>
                <a:gd name="T90" fmla="*/ 271 w 307"/>
                <a:gd name="T91" fmla="*/ 165 h 366"/>
                <a:gd name="T92" fmla="*/ 279 w 307"/>
                <a:gd name="T93" fmla="*/ 149 h 366"/>
                <a:gd name="T94" fmla="*/ 284 w 307"/>
                <a:gd name="T95" fmla="*/ 135 h 366"/>
                <a:gd name="T96" fmla="*/ 289 w 307"/>
                <a:gd name="T97" fmla="*/ 120 h 366"/>
                <a:gd name="T98" fmla="*/ 294 w 307"/>
                <a:gd name="T99" fmla="*/ 104 h 366"/>
                <a:gd name="T100" fmla="*/ 298 w 307"/>
                <a:gd name="T101" fmla="*/ 91 h 366"/>
                <a:gd name="T102" fmla="*/ 300 w 307"/>
                <a:gd name="T103" fmla="*/ 79 h 366"/>
                <a:gd name="T104" fmla="*/ 302 w 307"/>
                <a:gd name="T105" fmla="*/ 71 h 366"/>
                <a:gd name="T106" fmla="*/ 302 w 307"/>
                <a:gd name="T107" fmla="*/ 64 h 366"/>
                <a:gd name="T108" fmla="*/ 303 w 307"/>
                <a:gd name="T109" fmla="*/ 55 h 366"/>
                <a:gd name="T110" fmla="*/ 304 w 307"/>
                <a:gd name="T111" fmla="*/ 48 h 366"/>
                <a:gd name="T112" fmla="*/ 306 w 307"/>
                <a:gd name="T113" fmla="*/ 38 h 366"/>
                <a:gd name="T114" fmla="*/ 306 w 307"/>
                <a:gd name="T115" fmla="*/ 29 h 366"/>
                <a:gd name="T116" fmla="*/ 306 w 307"/>
                <a:gd name="T117" fmla="*/ 21 h 366"/>
                <a:gd name="T118" fmla="*/ 306 w 307"/>
                <a:gd name="T119" fmla="*/ 12 h 366"/>
                <a:gd name="T120" fmla="*/ 306 w 307"/>
                <a:gd name="T121" fmla="*/ 5 h 36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7"/>
                <a:gd name="T184" fmla="*/ 0 h 366"/>
                <a:gd name="T185" fmla="*/ 307 w 307"/>
                <a:gd name="T186" fmla="*/ 366 h 36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7" h="366">
                  <a:moveTo>
                    <a:pt x="306" y="0"/>
                  </a:moveTo>
                  <a:lnTo>
                    <a:pt x="246" y="4"/>
                  </a:lnTo>
                  <a:lnTo>
                    <a:pt x="245" y="9"/>
                  </a:lnTo>
                  <a:lnTo>
                    <a:pt x="246" y="13"/>
                  </a:lnTo>
                  <a:lnTo>
                    <a:pt x="246" y="19"/>
                  </a:lnTo>
                  <a:lnTo>
                    <a:pt x="246" y="25"/>
                  </a:lnTo>
                  <a:lnTo>
                    <a:pt x="246" y="31"/>
                  </a:lnTo>
                  <a:lnTo>
                    <a:pt x="246" y="36"/>
                  </a:lnTo>
                  <a:lnTo>
                    <a:pt x="245" y="41"/>
                  </a:lnTo>
                  <a:lnTo>
                    <a:pt x="245" y="46"/>
                  </a:lnTo>
                  <a:lnTo>
                    <a:pt x="244" y="52"/>
                  </a:lnTo>
                  <a:lnTo>
                    <a:pt x="244" y="57"/>
                  </a:lnTo>
                  <a:lnTo>
                    <a:pt x="242" y="63"/>
                  </a:lnTo>
                  <a:lnTo>
                    <a:pt x="242" y="68"/>
                  </a:lnTo>
                  <a:lnTo>
                    <a:pt x="241" y="73"/>
                  </a:lnTo>
                  <a:lnTo>
                    <a:pt x="241" y="77"/>
                  </a:lnTo>
                  <a:lnTo>
                    <a:pt x="239" y="82"/>
                  </a:lnTo>
                  <a:lnTo>
                    <a:pt x="237" y="87"/>
                  </a:lnTo>
                  <a:lnTo>
                    <a:pt x="236" y="92"/>
                  </a:lnTo>
                  <a:lnTo>
                    <a:pt x="235" y="97"/>
                  </a:lnTo>
                  <a:lnTo>
                    <a:pt x="234" y="100"/>
                  </a:lnTo>
                  <a:lnTo>
                    <a:pt x="233" y="105"/>
                  </a:lnTo>
                  <a:lnTo>
                    <a:pt x="231" y="110"/>
                  </a:lnTo>
                  <a:lnTo>
                    <a:pt x="228" y="117"/>
                  </a:lnTo>
                  <a:lnTo>
                    <a:pt x="226" y="124"/>
                  </a:lnTo>
                  <a:lnTo>
                    <a:pt x="223" y="131"/>
                  </a:lnTo>
                  <a:lnTo>
                    <a:pt x="221" y="138"/>
                  </a:lnTo>
                  <a:lnTo>
                    <a:pt x="217" y="145"/>
                  </a:lnTo>
                  <a:lnTo>
                    <a:pt x="214" y="152"/>
                  </a:lnTo>
                  <a:lnTo>
                    <a:pt x="211" y="158"/>
                  </a:lnTo>
                  <a:lnTo>
                    <a:pt x="207" y="164"/>
                  </a:lnTo>
                  <a:lnTo>
                    <a:pt x="203" y="170"/>
                  </a:lnTo>
                  <a:lnTo>
                    <a:pt x="198" y="177"/>
                  </a:lnTo>
                  <a:lnTo>
                    <a:pt x="194" y="184"/>
                  </a:lnTo>
                  <a:lnTo>
                    <a:pt x="189" y="191"/>
                  </a:lnTo>
                  <a:lnTo>
                    <a:pt x="184" y="198"/>
                  </a:lnTo>
                  <a:lnTo>
                    <a:pt x="178" y="204"/>
                  </a:lnTo>
                  <a:lnTo>
                    <a:pt x="173" y="211"/>
                  </a:lnTo>
                  <a:lnTo>
                    <a:pt x="167" y="217"/>
                  </a:lnTo>
                  <a:lnTo>
                    <a:pt x="162" y="222"/>
                  </a:lnTo>
                  <a:lnTo>
                    <a:pt x="158" y="227"/>
                  </a:lnTo>
                  <a:lnTo>
                    <a:pt x="152" y="233"/>
                  </a:lnTo>
                  <a:lnTo>
                    <a:pt x="146" y="238"/>
                  </a:lnTo>
                  <a:lnTo>
                    <a:pt x="140" y="244"/>
                  </a:lnTo>
                  <a:lnTo>
                    <a:pt x="133" y="249"/>
                  </a:lnTo>
                  <a:lnTo>
                    <a:pt x="127" y="253"/>
                  </a:lnTo>
                  <a:lnTo>
                    <a:pt x="121" y="258"/>
                  </a:lnTo>
                  <a:lnTo>
                    <a:pt x="114" y="263"/>
                  </a:lnTo>
                  <a:lnTo>
                    <a:pt x="107" y="268"/>
                  </a:lnTo>
                  <a:lnTo>
                    <a:pt x="100" y="273"/>
                  </a:lnTo>
                  <a:lnTo>
                    <a:pt x="92" y="277"/>
                  </a:lnTo>
                  <a:lnTo>
                    <a:pt x="85" y="281"/>
                  </a:lnTo>
                  <a:lnTo>
                    <a:pt x="77" y="285"/>
                  </a:lnTo>
                  <a:lnTo>
                    <a:pt x="68" y="289"/>
                  </a:lnTo>
                  <a:lnTo>
                    <a:pt x="61" y="292"/>
                  </a:lnTo>
                  <a:lnTo>
                    <a:pt x="52" y="296"/>
                  </a:lnTo>
                  <a:lnTo>
                    <a:pt x="45" y="279"/>
                  </a:lnTo>
                  <a:lnTo>
                    <a:pt x="0" y="347"/>
                  </a:lnTo>
                  <a:lnTo>
                    <a:pt x="81" y="365"/>
                  </a:lnTo>
                  <a:lnTo>
                    <a:pt x="74" y="348"/>
                  </a:lnTo>
                  <a:lnTo>
                    <a:pt x="84" y="343"/>
                  </a:lnTo>
                  <a:lnTo>
                    <a:pt x="92" y="340"/>
                  </a:lnTo>
                  <a:lnTo>
                    <a:pt x="102" y="335"/>
                  </a:lnTo>
                  <a:lnTo>
                    <a:pt x="110" y="330"/>
                  </a:lnTo>
                  <a:lnTo>
                    <a:pt x="117" y="327"/>
                  </a:lnTo>
                  <a:lnTo>
                    <a:pt x="125" y="323"/>
                  </a:lnTo>
                  <a:lnTo>
                    <a:pt x="133" y="317"/>
                  </a:lnTo>
                  <a:lnTo>
                    <a:pt x="140" y="313"/>
                  </a:lnTo>
                  <a:lnTo>
                    <a:pt x="145" y="309"/>
                  </a:lnTo>
                  <a:lnTo>
                    <a:pt x="153" y="304"/>
                  </a:lnTo>
                  <a:lnTo>
                    <a:pt x="161" y="297"/>
                  </a:lnTo>
                  <a:lnTo>
                    <a:pt x="168" y="292"/>
                  </a:lnTo>
                  <a:lnTo>
                    <a:pt x="175" y="288"/>
                  </a:lnTo>
                  <a:lnTo>
                    <a:pt x="181" y="283"/>
                  </a:lnTo>
                  <a:lnTo>
                    <a:pt x="188" y="276"/>
                  </a:lnTo>
                  <a:lnTo>
                    <a:pt x="194" y="270"/>
                  </a:lnTo>
                  <a:lnTo>
                    <a:pt x="201" y="264"/>
                  </a:lnTo>
                  <a:lnTo>
                    <a:pt x="206" y="258"/>
                  </a:lnTo>
                  <a:lnTo>
                    <a:pt x="212" y="251"/>
                  </a:lnTo>
                  <a:lnTo>
                    <a:pt x="218" y="244"/>
                  </a:lnTo>
                  <a:lnTo>
                    <a:pt x="224" y="238"/>
                  </a:lnTo>
                  <a:lnTo>
                    <a:pt x="229" y="232"/>
                  </a:lnTo>
                  <a:lnTo>
                    <a:pt x="234" y="226"/>
                  </a:lnTo>
                  <a:lnTo>
                    <a:pt x="239" y="219"/>
                  </a:lnTo>
                  <a:lnTo>
                    <a:pt x="243" y="213"/>
                  </a:lnTo>
                  <a:lnTo>
                    <a:pt x="248" y="205"/>
                  </a:lnTo>
                  <a:lnTo>
                    <a:pt x="253" y="199"/>
                  </a:lnTo>
                  <a:lnTo>
                    <a:pt x="258" y="191"/>
                  </a:lnTo>
                  <a:lnTo>
                    <a:pt x="261" y="184"/>
                  </a:lnTo>
                  <a:lnTo>
                    <a:pt x="266" y="177"/>
                  </a:lnTo>
                  <a:lnTo>
                    <a:pt x="268" y="171"/>
                  </a:lnTo>
                  <a:lnTo>
                    <a:pt x="271" y="165"/>
                  </a:lnTo>
                  <a:lnTo>
                    <a:pt x="275" y="157"/>
                  </a:lnTo>
                  <a:lnTo>
                    <a:pt x="279" y="149"/>
                  </a:lnTo>
                  <a:lnTo>
                    <a:pt x="281" y="142"/>
                  </a:lnTo>
                  <a:lnTo>
                    <a:pt x="284" y="135"/>
                  </a:lnTo>
                  <a:lnTo>
                    <a:pt x="286" y="128"/>
                  </a:lnTo>
                  <a:lnTo>
                    <a:pt x="289" y="120"/>
                  </a:lnTo>
                  <a:lnTo>
                    <a:pt x="291" y="112"/>
                  </a:lnTo>
                  <a:lnTo>
                    <a:pt x="294" y="104"/>
                  </a:lnTo>
                  <a:lnTo>
                    <a:pt x="296" y="97"/>
                  </a:lnTo>
                  <a:lnTo>
                    <a:pt x="298" y="91"/>
                  </a:lnTo>
                  <a:lnTo>
                    <a:pt x="299" y="84"/>
                  </a:lnTo>
                  <a:lnTo>
                    <a:pt x="300" y="79"/>
                  </a:lnTo>
                  <a:lnTo>
                    <a:pt x="302" y="75"/>
                  </a:lnTo>
                  <a:lnTo>
                    <a:pt x="302" y="71"/>
                  </a:lnTo>
                  <a:lnTo>
                    <a:pt x="302" y="68"/>
                  </a:lnTo>
                  <a:lnTo>
                    <a:pt x="302" y="64"/>
                  </a:lnTo>
                  <a:lnTo>
                    <a:pt x="303" y="59"/>
                  </a:lnTo>
                  <a:lnTo>
                    <a:pt x="303" y="55"/>
                  </a:lnTo>
                  <a:lnTo>
                    <a:pt x="304" y="51"/>
                  </a:lnTo>
                  <a:lnTo>
                    <a:pt x="304" y="48"/>
                  </a:lnTo>
                  <a:lnTo>
                    <a:pt x="305" y="43"/>
                  </a:lnTo>
                  <a:lnTo>
                    <a:pt x="306" y="38"/>
                  </a:lnTo>
                  <a:lnTo>
                    <a:pt x="306" y="34"/>
                  </a:lnTo>
                  <a:lnTo>
                    <a:pt x="306" y="29"/>
                  </a:lnTo>
                  <a:lnTo>
                    <a:pt x="306" y="24"/>
                  </a:lnTo>
                  <a:lnTo>
                    <a:pt x="306" y="21"/>
                  </a:lnTo>
                  <a:lnTo>
                    <a:pt x="306" y="17"/>
                  </a:lnTo>
                  <a:lnTo>
                    <a:pt x="306" y="12"/>
                  </a:lnTo>
                  <a:lnTo>
                    <a:pt x="306" y="8"/>
                  </a:lnTo>
                  <a:lnTo>
                    <a:pt x="306" y="5"/>
                  </a:lnTo>
                  <a:lnTo>
                    <a:pt x="306" y="0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718" name="Line 76"/>
            <p:cNvSpPr>
              <a:spLocks noChangeShapeType="1"/>
            </p:cNvSpPr>
            <p:nvPr/>
          </p:nvSpPr>
          <p:spPr bwMode="auto">
            <a:xfrm>
              <a:off x="2466" y="1661"/>
              <a:ext cx="124" cy="6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719" name="Line 77"/>
            <p:cNvSpPr>
              <a:spLocks noChangeShapeType="1"/>
            </p:cNvSpPr>
            <p:nvPr/>
          </p:nvSpPr>
          <p:spPr bwMode="auto">
            <a:xfrm flipH="1">
              <a:off x="2165" y="1910"/>
              <a:ext cx="684" cy="1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720" name="Rectangle 78"/>
            <p:cNvSpPr>
              <a:spLocks noChangeArrowheads="1"/>
            </p:cNvSpPr>
            <p:nvPr/>
          </p:nvSpPr>
          <p:spPr bwMode="auto">
            <a:xfrm rot="20940000">
              <a:off x="2560" y="1987"/>
              <a:ext cx="22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Do</a:t>
              </a:r>
            </a:p>
          </p:txBody>
        </p:sp>
        <p:sp>
          <p:nvSpPr>
            <p:cNvPr id="25721" name="Rectangle 79"/>
            <p:cNvSpPr>
              <a:spLocks noChangeArrowheads="1"/>
            </p:cNvSpPr>
            <p:nvPr/>
          </p:nvSpPr>
          <p:spPr bwMode="auto">
            <a:xfrm rot="20940000">
              <a:off x="2271" y="2020"/>
              <a:ext cx="33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Study</a:t>
              </a:r>
            </a:p>
          </p:txBody>
        </p:sp>
        <p:sp>
          <p:nvSpPr>
            <p:cNvPr id="25722" name="Rectangle 80"/>
            <p:cNvSpPr>
              <a:spLocks noChangeArrowheads="1"/>
            </p:cNvSpPr>
            <p:nvPr/>
          </p:nvSpPr>
          <p:spPr bwMode="auto">
            <a:xfrm rot="20940000">
              <a:off x="2531" y="1760"/>
              <a:ext cx="28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Plan</a:t>
              </a:r>
            </a:p>
          </p:txBody>
        </p:sp>
        <p:sp>
          <p:nvSpPr>
            <p:cNvPr id="25723" name="Rectangle 81"/>
            <p:cNvSpPr>
              <a:spLocks noChangeArrowheads="1"/>
            </p:cNvSpPr>
            <p:nvPr/>
          </p:nvSpPr>
          <p:spPr bwMode="auto">
            <a:xfrm rot="20940000">
              <a:off x="2279" y="1822"/>
              <a:ext cx="25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Act</a:t>
              </a:r>
            </a:p>
          </p:txBody>
        </p:sp>
        <p:sp>
          <p:nvSpPr>
            <p:cNvPr id="25724" name="Oval 82"/>
            <p:cNvSpPr>
              <a:spLocks noChangeArrowheads="1"/>
            </p:cNvSpPr>
            <p:nvPr/>
          </p:nvSpPr>
          <p:spPr bwMode="auto">
            <a:xfrm rot="-660000">
              <a:off x="1876" y="2300"/>
              <a:ext cx="668" cy="62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rgbClr val="EAEAEA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sv-SE" altLang="sv-SE">
                <a:latin typeface="Times New Roman" panose="02020603050405020304" pitchFamily="18" charset="0"/>
              </a:endParaRPr>
            </a:p>
          </p:txBody>
        </p:sp>
        <p:sp>
          <p:nvSpPr>
            <p:cNvPr id="25725" name="Freeform 83"/>
            <p:cNvSpPr>
              <a:spLocks/>
            </p:cNvSpPr>
            <p:nvPr/>
          </p:nvSpPr>
          <p:spPr bwMode="auto">
            <a:xfrm>
              <a:off x="1842" y="2667"/>
              <a:ext cx="376" cy="280"/>
            </a:xfrm>
            <a:custGeom>
              <a:avLst/>
              <a:gdLst>
                <a:gd name="T0" fmla="*/ 375 w 376"/>
                <a:gd name="T1" fmla="*/ 276 h 280"/>
                <a:gd name="T2" fmla="*/ 368 w 376"/>
                <a:gd name="T3" fmla="*/ 219 h 280"/>
                <a:gd name="T4" fmla="*/ 358 w 376"/>
                <a:gd name="T5" fmla="*/ 221 h 280"/>
                <a:gd name="T6" fmla="*/ 346 w 376"/>
                <a:gd name="T7" fmla="*/ 221 h 280"/>
                <a:gd name="T8" fmla="*/ 335 w 376"/>
                <a:gd name="T9" fmla="*/ 221 h 280"/>
                <a:gd name="T10" fmla="*/ 323 w 376"/>
                <a:gd name="T11" fmla="*/ 221 h 280"/>
                <a:gd name="T12" fmla="*/ 312 w 376"/>
                <a:gd name="T13" fmla="*/ 220 h 280"/>
                <a:gd name="T14" fmla="*/ 301 w 376"/>
                <a:gd name="T15" fmla="*/ 220 h 280"/>
                <a:gd name="T16" fmla="*/ 292 w 376"/>
                <a:gd name="T17" fmla="*/ 218 h 280"/>
                <a:gd name="T18" fmla="*/ 282 w 376"/>
                <a:gd name="T19" fmla="*/ 216 h 280"/>
                <a:gd name="T20" fmla="*/ 271 w 376"/>
                <a:gd name="T21" fmla="*/ 214 h 280"/>
                <a:gd name="T22" fmla="*/ 263 w 376"/>
                <a:gd name="T23" fmla="*/ 212 h 280"/>
                <a:gd name="T24" fmla="*/ 250 w 376"/>
                <a:gd name="T25" fmla="*/ 209 h 280"/>
                <a:gd name="T26" fmla="*/ 237 w 376"/>
                <a:gd name="T27" fmla="*/ 205 h 280"/>
                <a:gd name="T28" fmla="*/ 221 w 376"/>
                <a:gd name="T29" fmla="*/ 199 h 280"/>
                <a:gd name="T30" fmla="*/ 209 w 376"/>
                <a:gd name="T31" fmla="*/ 193 h 280"/>
                <a:gd name="T32" fmla="*/ 197 w 376"/>
                <a:gd name="T33" fmla="*/ 187 h 280"/>
                <a:gd name="T34" fmla="*/ 182 w 376"/>
                <a:gd name="T35" fmla="*/ 179 h 280"/>
                <a:gd name="T36" fmla="*/ 169 w 376"/>
                <a:gd name="T37" fmla="*/ 169 h 280"/>
                <a:gd name="T38" fmla="*/ 155 w 376"/>
                <a:gd name="T39" fmla="*/ 160 h 280"/>
                <a:gd name="T40" fmla="*/ 144 w 376"/>
                <a:gd name="T41" fmla="*/ 150 h 280"/>
                <a:gd name="T42" fmla="*/ 132 w 376"/>
                <a:gd name="T43" fmla="*/ 140 h 280"/>
                <a:gd name="T44" fmla="*/ 123 w 376"/>
                <a:gd name="T45" fmla="*/ 129 h 280"/>
                <a:gd name="T46" fmla="*/ 114 w 376"/>
                <a:gd name="T47" fmla="*/ 119 h 280"/>
                <a:gd name="T48" fmla="*/ 103 w 376"/>
                <a:gd name="T49" fmla="*/ 106 h 280"/>
                <a:gd name="T50" fmla="*/ 94 w 376"/>
                <a:gd name="T51" fmla="*/ 93 h 280"/>
                <a:gd name="T52" fmla="*/ 86 w 376"/>
                <a:gd name="T53" fmla="*/ 79 h 280"/>
                <a:gd name="T54" fmla="*/ 78 w 376"/>
                <a:gd name="T55" fmla="*/ 63 h 280"/>
                <a:gd name="T56" fmla="*/ 71 w 376"/>
                <a:gd name="T57" fmla="*/ 48 h 280"/>
                <a:gd name="T58" fmla="*/ 22 w 376"/>
                <a:gd name="T59" fmla="*/ 0 h 280"/>
                <a:gd name="T60" fmla="*/ 17 w 376"/>
                <a:gd name="T61" fmla="*/ 71 h 280"/>
                <a:gd name="T62" fmla="*/ 25 w 376"/>
                <a:gd name="T63" fmla="*/ 89 h 280"/>
                <a:gd name="T64" fmla="*/ 34 w 376"/>
                <a:gd name="T65" fmla="*/ 105 h 280"/>
                <a:gd name="T66" fmla="*/ 42 w 376"/>
                <a:gd name="T67" fmla="*/ 119 h 280"/>
                <a:gd name="T68" fmla="*/ 50 w 376"/>
                <a:gd name="T69" fmla="*/ 133 h 280"/>
                <a:gd name="T70" fmla="*/ 59 w 376"/>
                <a:gd name="T71" fmla="*/ 145 h 280"/>
                <a:gd name="T72" fmla="*/ 70 w 376"/>
                <a:gd name="T73" fmla="*/ 159 h 280"/>
                <a:gd name="T74" fmla="*/ 80 w 376"/>
                <a:gd name="T75" fmla="*/ 171 h 280"/>
                <a:gd name="T76" fmla="*/ 93 w 376"/>
                <a:gd name="T77" fmla="*/ 183 h 280"/>
                <a:gd name="T78" fmla="*/ 104 w 376"/>
                <a:gd name="T79" fmla="*/ 194 h 280"/>
                <a:gd name="T80" fmla="*/ 118 w 376"/>
                <a:gd name="T81" fmla="*/ 205 h 280"/>
                <a:gd name="T82" fmla="*/ 130 w 376"/>
                <a:gd name="T83" fmla="*/ 215 h 280"/>
                <a:gd name="T84" fmla="*/ 144 w 376"/>
                <a:gd name="T85" fmla="*/ 223 h 280"/>
                <a:gd name="T86" fmla="*/ 157 w 376"/>
                <a:gd name="T87" fmla="*/ 232 h 280"/>
                <a:gd name="T88" fmla="*/ 172 w 376"/>
                <a:gd name="T89" fmla="*/ 240 h 280"/>
                <a:gd name="T90" fmla="*/ 186 w 376"/>
                <a:gd name="T91" fmla="*/ 247 h 280"/>
                <a:gd name="T92" fmla="*/ 199 w 376"/>
                <a:gd name="T93" fmla="*/ 252 h 280"/>
                <a:gd name="T94" fmla="*/ 215 w 376"/>
                <a:gd name="T95" fmla="*/ 258 h 280"/>
                <a:gd name="T96" fmla="*/ 230 w 376"/>
                <a:gd name="T97" fmla="*/ 262 h 280"/>
                <a:gd name="T98" fmla="*/ 245 w 376"/>
                <a:gd name="T99" fmla="*/ 266 h 280"/>
                <a:gd name="T100" fmla="*/ 260 w 376"/>
                <a:gd name="T101" fmla="*/ 270 h 280"/>
                <a:gd name="T102" fmla="*/ 275 w 376"/>
                <a:gd name="T103" fmla="*/ 273 h 280"/>
                <a:gd name="T104" fmla="*/ 286 w 376"/>
                <a:gd name="T105" fmla="*/ 275 h 280"/>
                <a:gd name="T106" fmla="*/ 295 w 376"/>
                <a:gd name="T107" fmla="*/ 277 h 280"/>
                <a:gd name="T108" fmla="*/ 302 w 376"/>
                <a:gd name="T109" fmla="*/ 277 h 280"/>
                <a:gd name="T110" fmla="*/ 312 w 376"/>
                <a:gd name="T111" fmla="*/ 277 h 280"/>
                <a:gd name="T112" fmla="*/ 320 w 376"/>
                <a:gd name="T113" fmla="*/ 278 h 280"/>
                <a:gd name="T114" fmla="*/ 329 w 376"/>
                <a:gd name="T115" fmla="*/ 278 h 280"/>
                <a:gd name="T116" fmla="*/ 339 w 376"/>
                <a:gd name="T117" fmla="*/ 279 h 280"/>
                <a:gd name="T118" fmla="*/ 347 w 376"/>
                <a:gd name="T119" fmla="*/ 278 h 280"/>
                <a:gd name="T120" fmla="*/ 356 w 376"/>
                <a:gd name="T121" fmla="*/ 278 h 280"/>
                <a:gd name="T122" fmla="*/ 364 w 376"/>
                <a:gd name="T123" fmla="*/ 278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6"/>
                <a:gd name="T187" fmla="*/ 0 h 280"/>
                <a:gd name="T188" fmla="*/ 376 w 376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6" h="280">
                  <a:moveTo>
                    <a:pt x="368" y="277"/>
                  </a:moveTo>
                  <a:lnTo>
                    <a:pt x="375" y="276"/>
                  </a:lnTo>
                  <a:lnTo>
                    <a:pt x="374" y="219"/>
                  </a:lnTo>
                  <a:lnTo>
                    <a:pt x="368" y="219"/>
                  </a:lnTo>
                  <a:lnTo>
                    <a:pt x="363" y="221"/>
                  </a:lnTo>
                  <a:lnTo>
                    <a:pt x="358" y="221"/>
                  </a:lnTo>
                  <a:lnTo>
                    <a:pt x="351" y="221"/>
                  </a:lnTo>
                  <a:lnTo>
                    <a:pt x="346" y="221"/>
                  </a:lnTo>
                  <a:lnTo>
                    <a:pt x="340" y="222"/>
                  </a:lnTo>
                  <a:lnTo>
                    <a:pt x="335" y="221"/>
                  </a:lnTo>
                  <a:lnTo>
                    <a:pt x="329" y="221"/>
                  </a:lnTo>
                  <a:lnTo>
                    <a:pt x="323" y="221"/>
                  </a:lnTo>
                  <a:lnTo>
                    <a:pt x="318" y="221"/>
                  </a:lnTo>
                  <a:lnTo>
                    <a:pt x="312" y="220"/>
                  </a:lnTo>
                  <a:lnTo>
                    <a:pt x="306" y="220"/>
                  </a:lnTo>
                  <a:lnTo>
                    <a:pt x="301" y="220"/>
                  </a:lnTo>
                  <a:lnTo>
                    <a:pt x="296" y="219"/>
                  </a:lnTo>
                  <a:lnTo>
                    <a:pt x="292" y="218"/>
                  </a:lnTo>
                  <a:lnTo>
                    <a:pt x="287" y="217"/>
                  </a:lnTo>
                  <a:lnTo>
                    <a:pt x="282" y="216"/>
                  </a:lnTo>
                  <a:lnTo>
                    <a:pt x="276" y="215"/>
                  </a:lnTo>
                  <a:lnTo>
                    <a:pt x="271" y="214"/>
                  </a:lnTo>
                  <a:lnTo>
                    <a:pt x="267" y="214"/>
                  </a:lnTo>
                  <a:lnTo>
                    <a:pt x="263" y="212"/>
                  </a:lnTo>
                  <a:lnTo>
                    <a:pt x="257" y="210"/>
                  </a:lnTo>
                  <a:lnTo>
                    <a:pt x="250" y="209"/>
                  </a:lnTo>
                  <a:lnTo>
                    <a:pt x="243" y="207"/>
                  </a:lnTo>
                  <a:lnTo>
                    <a:pt x="237" y="205"/>
                  </a:lnTo>
                  <a:lnTo>
                    <a:pt x="229" y="201"/>
                  </a:lnTo>
                  <a:lnTo>
                    <a:pt x="221" y="199"/>
                  </a:lnTo>
                  <a:lnTo>
                    <a:pt x="214" y="196"/>
                  </a:lnTo>
                  <a:lnTo>
                    <a:pt x="209" y="193"/>
                  </a:lnTo>
                  <a:lnTo>
                    <a:pt x="203" y="189"/>
                  </a:lnTo>
                  <a:lnTo>
                    <a:pt x="197" y="187"/>
                  </a:lnTo>
                  <a:lnTo>
                    <a:pt x="189" y="182"/>
                  </a:lnTo>
                  <a:lnTo>
                    <a:pt x="182" y="179"/>
                  </a:lnTo>
                  <a:lnTo>
                    <a:pt x="175" y="174"/>
                  </a:lnTo>
                  <a:lnTo>
                    <a:pt x="169" y="169"/>
                  </a:lnTo>
                  <a:lnTo>
                    <a:pt x="161" y="165"/>
                  </a:lnTo>
                  <a:lnTo>
                    <a:pt x="155" y="160"/>
                  </a:lnTo>
                  <a:lnTo>
                    <a:pt x="149" y="155"/>
                  </a:lnTo>
                  <a:lnTo>
                    <a:pt x="144" y="150"/>
                  </a:lnTo>
                  <a:lnTo>
                    <a:pt x="139" y="145"/>
                  </a:lnTo>
                  <a:lnTo>
                    <a:pt x="132" y="140"/>
                  </a:lnTo>
                  <a:lnTo>
                    <a:pt x="128" y="135"/>
                  </a:lnTo>
                  <a:lnTo>
                    <a:pt x="123" y="129"/>
                  </a:lnTo>
                  <a:lnTo>
                    <a:pt x="118" y="124"/>
                  </a:lnTo>
                  <a:lnTo>
                    <a:pt x="114" y="119"/>
                  </a:lnTo>
                  <a:lnTo>
                    <a:pt x="109" y="112"/>
                  </a:lnTo>
                  <a:lnTo>
                    <a:pt x="103" y="106"/>
                  </a:lnTo>
                  <a:lnTo>
                    <a:pt x="99" y="99"/>
                  </a:lnTo>
                  <a:lnTo>
                    <a:pt x="94" y="93"/>
                  </a:lnTo>
                  <a:lnTo>
                    <a:pt x="90" y="86"/>
                  </a:lnTo>
                  <a:lnTo>
                    <a:pt x="86" y="79"/>
                  </a:lnTo>
                  <a:lnTo>
                    <a:pt x="82" y="72"/>
                  </a:lnTo>
                  <a:lnTo>
                    <a:pt x="78" y="63"/>
                  </a:lnTo>
                  <a:lnTo>
                    <a:pt x="75" y="57"/>
                  </a:lnTo>
                  <a:lnTo>
                    <a:pt x="71" y="48"/>
                  </a:lnTo>
                  <a:lnTo>
                    <a:pt x="90" y="40"/>
                  </a:lnTo>
                  <a:lnTo>
                    <a:pt x="22" y="0"/>
                  </a:lnTo>
                  <a:lnTo>
                    <a:pt x="0" y="78"/>
                  </a:lnTo>
                  <a:lnTo>
                    <a:pt x="17" y="71"/>
                  </a:lnTo>
                  <a:lnTo>
                    <a:pt x="21" y="81"/>
                  </a:lnTo>
                  <a:lnTo>
                    <a:pt x="25" y="89"/>
                  </a:lnTo>
                  <a:lnTo>
                    <a:pt x="29" y="97"/>
                  </a:lnTo>
                  <a:lnTo>
                    <a:pt x="34" y="105"/>
                  </a:lnTo>
                  <a:lnTo>
                    <a:pt x="37" y="112"/>
                  </a:lnTo>
                  <a:lnTo>
                    <a:pt x="42" y="119"/>
                  </a:lnTo>
                  <a:lnTo>
                    <a:pt x="46" y="126"/>
                  </a:lnTo>
                  <a:lnTo>
                    <a:pt x="50" y="133"/>
                  </a:lnTo>
                  <a:lnTo>
                    <a:pt x="55" y="139"/>
                  </a:lnTo>
                  <a:lnTo>
                    <a:pt x="59" y="145"/>
                  </a:lnTo>
                  <a:lnTo>
                    <a:pt x="65" y="153"/>
                  </a:lnTo>
                  <a:lnTo>
                    <a:pt x="70" y="159"/>
                  </a:lnTo>
                  <a:lnTo>
                    <a:pt x="76" y="165"/>
                  </a:lnTo>
                  <a:lnTo>
                    <a:pt x="80" y="171"/>
                  </a:lnTo>
                  <a:lnTo>
                    <a:pt x="87" y="177"/>
                  </a:lnTo>
                  <a:lnTo>
                    <a:pt x="93" y="183"/>
                  </a:lnTo>
                  <a:lnTo>
                    <a:pt x="98" y="188"/>
                  </a:lnTo>
                  <a:lnTo>
                    <a:pt x="104" y="194"/>
                  </a:lnTo>
                  <a:lnTo>
                    <a:pt x="112" y="199"/>
                  </a:lnTo>
                  <a:lnTo>
                    <a:pt x="118" y="205"/>
                  </a:lnTo>
                  <a:lnTo>
                    <a:pt x="125" y="210"/>
                  </a:lnTo>
                  <a:lnTo>
                    <a:pt x="130" y="215"/>
                  </a:lnTo>
                  <a:lnTo>
                    <a:pt x="136" y="219"/>
                  </a:lnTo>
                  <a:lnTo>
                    <a:pt x="144" y="223"/>
                  </a:lnTo>
                  <a:lnTo>
                    <a:pt x="150" y="227"/>
                  </a:lnTo>
                  <a:lnTo>
                    <a:pt x="157" y="232"/>
                  </a:lnTo>
                  <a:lnTo>
                    <a:pt x="164" y="236"/>
                  </a:lnTo>
                  <a:lnTo>
                    <a:pt x="172" y="240"/>
                  </a:lnTo>
                  <a:lnTo>
                    <a:pt x="179" y="243"/>
                  </a:lnTo>
                  <a:lnTo>
                    <a:pt x="186" y="247"/>
                  </a:lnTo>
                  <a:lnTo>
                    <a:pt x="193" y="249"/>
                  </a:lnTo>
                  <a:lnTo>
                    <a:pt x="199" y="252"/>
                  </a:lnTo>
                  <a:lnTo>
                    <a:pt x="207" y="255"/>
                  </a:lnTo>
                  <a:lnTo>
                    <a:pt x="215" y="258"/>
                  </a:lnTo>
                  <a:lnTo>
                    <a:pt x="221" y="260"/>
                  </a:lnTo>
                  <a:lnTo>
                    <a:pt x="230" y="262"/>
                  </a:lnTo>
                  <a:lnTo>
                    <a:pt x="237" y="264"/>
                  </a:lnTo>
                  <a:lnTo>
                    <a:pt x="245" y="266"/>
                  </a:lnTo>
                  <a:lnTo>
                    <a:pt x="253" y="268"/>
                  </a:lnTo>
                  <a:lnTo>
                    <a:pt x="260" y="270"/>
                  </a:lnTo>
                  <a:lnTo>
                    <a:pt x="268" y="272"/>
                  </a:lnTo>
                  <a:lnTo>
                    <a:pt x="275" y="273"/>
                  </a:lnTo>
                  <a:lnTo>
                    <a:pt x="282" y="275"/>
                  </a:lnTo>
                  <a:lnTo>
                    <a:pt x="286" y="275"/>
                  </a:lnTo>
                  <a:lnTo>
                    <a:pt x="291" y="276"/>
                  </a:lnTo>
                  <a:lnTo>
                    <a:pt x="295" y="277"/>
                  </a:lnTo>
                  <a:lnTo>
                    <a:pt x="298" y="276"/>
                  </a:lnTo>
                  <a:lnTo>
                    <a:pt x="302" y="277"/>
                  </a:lnTo>
                  <a:lnTo>
                    <a:pt x="307" y="277"/>
                  </a:lnTo>
                  <a:lnTo>
                    <a:pt x="312" y="277"/>
                  </a:lnTo>
                  <a:lnTo>
                    <a:pt x="316" y="277"/>
                  </a:lnTo>
                  <a:lnTo>
                    <a:pt x="320" y="278"/>
                  </a:lnTo>
                  <a:lnTo>
                    <a:pt x="325" y="278"/>
                  </a:lnTo>
                  <a:lnTo>
                    <a:pt x="329" y="278"/>
                  </a:lnTo>
                  <a:lnTo>
                    <a:pt x="334" y="278"/>
                  </a:lnTo>
                  <a:lnTo>
                    <a:pt x="339" y="279"/>
                  </a:lnTo>
                  <a:lnTo>
                    <a:pt x="343" y="279"/>
                  </a:lnTo>
                  <a:lnTo>
                    <a:pt x="347" y="278"/>
                  </a:lnTo>
                  <a:lnTo>
                    <a:pt x="352" y="279"/>
                  </a:lnTo>
                  <a:lnTo>
                    <a:pt x="356" y="278"/>
                  </a:lnTo>
                  <a:lnTo>
                    <a:pt x="361" y="278"/>
                  </a:lnTo>
                  <a:lnTo>
                    <a:pt x="364" y="278"/>
                  </a:lnTo>
                  <a:lnTo>
                    <a:pt x="368" y="277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726" name="Freeform 84"/>
            <p:cNvSpPr>
              <a:spLocks/>
            </p:cNvSpPr>
            <p:nvPr/>
          </p:nvSpPr>
          <p:spPr bwMode="auto">
            <a:xfrm>
              <a:off x="2161" y="2256"/>
              <a:ext cx="378" cy="280"/>
            </a:xfrm>
            <a:custGeom>
              <a:avLst/>
              <a:gdLst>
                <a:gd name="T0" fmla="*/ 0 w 378"/>
                <a:gd name="T1" fmla="*/ 3 h 280"/>
                <a:gd name="T2" fmla="*/ 7 w 378"/>
                <a:gd name="T3" fmla="*/ 59 h 280"/>
                <a:gd name="T4" fmla="*/ 17 w 378"/>
                <a:gd name="T5" fmla="*/ 58 h 280"/>
                <a:gd name="T6" fmla="*/ 30 w 378"/>
                <a:gd name="T7" fmla="*/ 57 h 280"/>
                <a:gd name="T8" fmla="*/ 39 w 378"/>
                <a:gd name="T9" fmla="*/ 57 h 280"/>
                <a:gd name="T10" fmla="*/ 52 w 378"/>
                <a:gd name="T11" fmla="*/ 57 h 280"/>
                <a:gd name="T12" fmla="*/ 63 w 378"/>
                <a:gd name="T13" fmla="*/ 58 h 280"/>
                <a:gd name="T14" fmla="*/ 74 w 378"/>
                <a:gd name="T15" fmla="*/ 59 h 280"/>
                <a:gd name="T16" fmla="*/ 82 w 378"/>
                <a:gd name="T17" fmla="*/ 61 h 280"/>
                <a:gd name="T18" fmla="*/ 94 w 378"/>
                <a:gd name="T19" fmla="*/ 62 h 280"/>
                <a:gd name="T20" fmla="*/ 104 w 378"/>
                <a:gd name="T21" fmla="*/ 65 h 280"/>
                <a:gd name="T22" fmla="*/ 113 w 378"/>
                <a:gd name="T23" fmla="*/ 66 h 280"/>
                <a:gd name="T24" fmla="*/ 124 w 378"/>
                <a:gd name="T25" fmla="*/ 70 h 280"/>
                <a:gd name="T26" fmla="*/ 139 w 378"/>
                <a:gd name="T27" fmla="*/ 73 h 280"/>
                <a:gd name="T28" fmla="*/ 153 w 378"/>
                <a:gd name="T29" fmla="*/ 79 h 280"/>
                <a:gd name="T30" fmla="*/ 165 w 378"/>
                <a:gd name="T31" fmla="*/ 85 h 280"/>
                <a:gd name="T32" fmla="*/ 179 w 378"/>
                <a:gd name="T33" fmla="*/ 91 h 280"/>
                <a:gd name="T34" fmla="*/ 193 w 378"/>
                <a:gd name="T35" fmla="*/ 99 h 280"/>
                <a:gd name="T36" fmla="*/ 207 w 378"/>
                <a:gd name="T37" fmla="*/ 109 h 280"/>
                <a:gd name="T38" fmla="*/ 220 w 378"/>
                <a:gd name="T39" fmla="*/ 118 h 280"/>
                <a:gd name="T40" fmla="*/ 231 w 378"/>
                <a:gd name="T41" fmla="*/ 128 h 280"/>
                <a:gd name="T42" fmla="*/ 242 w 378"/>
                <a:gd name="T43" fmla="*/ 138 h 280"/>
                <a:gd name="T44" fmla="*/ 252 w 378"/>
                <a:gd name="T45" fmla="*/ 149 h 280"/>
                <a:gd name="T46" fmla="*/ 262 w 378"/>
                <a:gd name="T47" fmla="*/ 159 h 280"/>
                <a:gd name="T48" fmla="*/ 272 w 378"/>
                <a:gd name="T49" fmla="*/ 172 h 280"/>
                <a:gd name="T50" fmla="*/ 281 w 378"/>
                <a:gd name="T51" fmla="*/ 186 h 280"/>
                <a:gd name="T52" fmla="*/ 289 w 378"/>
                <a:gd name="T53" fmla="*/ 200 h 280"/>
                <a:gd name="T54" fmla="*/ 298 w 378"/>
                <a:gd name="T55" fmla="*/ 215 h 280"/>
                <a:gd name="T56" fmla="*/ 304 w 378"/>
                <a:gd name="T57" fmla="*/ 230 h 280"/>
                <a:gd name="T58" fmla="*/ 354 w 378"/>
                <a:gd name="T59" fmla="*/ 279 h 280"/>
                <a:gd name="T60" fmla="*/ 359 w 378"/>
                <a:gd name="T61" fmla="*/ 207 h 280"/>
                <a:gd name="T62" fmla="*/ 350 w 378"/>
                <a:gd name="T63" fmla="*/ 189 h 280"/>
                <a:gd name="T64" fmla="*/ 342 w 378"/>
                <a:gd name="T65" fmla="*/ 173 h 280"/>
                <a:gd name="T66" fmla="*/ 334 w 378"/>
                <a:gd name="T67" fmla="*/ 159 h 280"/>
                <a:gd name="T68" fmla="*/ 325 w 378"/>
                <a:gd name="T69" fmla="*/ 146 h 280"/>
                <a:gd name="T70" fmla="*/ 316 w 378"/>
                <a:gd name="T71" fmla="*/ 133 h 280"/>
                <a:gd name="T72" fmla="*/ 305 w 378"/>
                <a:gd name="T73" fmla="*/ 119 h 280"/>
                <a:gd name="T74" fmla="*/ 294 w 378"/>
                <a:gd name="T75" fmla="*/ 107 h 280"/>
                <a:gd name="T76" fmla="*/ 283 w 378"/>
                <a:gd name="T77" fmla="*/ 95 h 280"/>
                <a:gd name="T78" fmla="*/ 271 w 378"/>
                <a:gd name="T79" fmla="*/ 85 h 280"/>
                <a:gd name="T80" fmla="*/ 257 w 378"/>
                <a:gd name="T81" fmla="*/ 73 h 280"/>
                <a:gd name="T82" fmla="*/ 244 w 378"/>
                <a:gd name="T83" fmla="*/ 63 h 280"/>
                <a:gd name="T84" fmla="*/ 232 w 378"/>
                <a:gd name="T85" fmla="*/ 55 h 280"/>
                <a:gd name="T86" fmla="*/ 218 w 378"/>
                <a:gd name="T87" fmla="*/ 47 h 280"/>
                <a:gd name="T88" fmla="*/ 203 w 378"/>
                <a:gd name="T89" fmla="*/ 39 h 280"/>
                <a:gd name="T90" fmla="*/ 188 w 378"/>
                <a:gd name="T91" fmla="*/ 32 h 280"/>
                <a:gd name="T92" fmla="*/ 176 w 378"/>
                <a:gd name="T93" fmla="*/ 26 h 280"/>
                <a:gd name="T94" fmla="*/ 160 w 378"/>
                <a:gd name="T95" fmla="*/ 20 h 280"/>
                <a:gd name="T96" fmla="*/ 146 w 378"/>
                <a:gd name="T97" fmla="*/ 16 h 280"/>
                <a:gd name="T98" fmla="*/ 130 w 378"/>
                <a:gd name="T99" fmla="*/ 12 h 280"/>
                <a:gd name="T100" fmla="*/ 116 w 378"/>
                <a:gd name="T101" fmla="*/ 8 h 280"/>
                <a:gd name="T102" fmla="*/ 100 w 378"/>
                <a:gd name="T103" fmla="*/ 5 h 280"/>
                <a:gd name="T104" fmla="*/ 89 w 378"/>
                <a:gd name="T105" fmla="*/ 4 h 280"/>
                <a:gd name="T106" fmla="*/ 80 w 378"/>
                <a:gd name="T107" fmla="*/ 2 h 280"/>
                <a:gd name="T108" fmla="*/ 73 w 378"/>
                <a:gd name="T109" fmla="*/ 2 h 280"/>
                <a:gd name="T110" fmla="*/ 64 w 378"/>
                <a:gd name="T111" fmla="*/ 1 h 280"/>
                <a:gd name="T112" fmla="*/ 55 w 378"/>
                <a:gd name="T113" fmla="*/ 1 h 280"/>
                <a:gd name="T114" fmla="*/ 46 w 378"/>
                <a:gd name="T115" fmla="*/ 0 h 280"/>
                <a:gd name="T116" fmla="*/ 36 w 378"/>
                <a:gd name="T117" fmla="*/ 0 h 280"/>
                <a:gd name="T118" fmla="*/ 27 w 378"/>
                <a:gd name="T119" fmla="*/ 0 h 280"/>
                <a:gd name="T120" fmla="*/ 19 w 378"/>
                <a:gd name="T121" fmla="*/ 1 h 280"/>
                <a:gd name="T122" fmla="*/ 10 w 378"/>
                <a:gd name="T123" fmla="*/ 1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8"/>
                <a:gd name="T187" fmla="*/ 0 h 280"/>
                <a:gd name="T188" fmla="*/ 378 w 378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8" h="280">
                  <a:moveTo>
                    <a:pt x="6" y="2"/>
                  </a:moveTo>
                  <a:lnTo>
                    <a:pt x="0" y="3"/>
                  </a:lnTo>
                  <a:lnTo>
                    <a:pt x="1" y="59"/>
                  </a:lnTo>
                  <a:lnTo>
                    <a:pt x="7" y="59"/>
                  </a:lnTo>
                  <a:lnTo>
                    <a:pt x="12" y="58"/>
                  </a:lnTo>
                  <a:lnTo>
                    <a:pt x="17" y="58"/>
                  </a:lnTo>
                  <a:lnTo>
                    <a:pt x="23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39" y="57"/>
                  </a:lnTo>
                  <a:lnTo>
                    <a:pt x="46" y="57"/>
                  </a:lnTo>
                  <a:lnTo>
                    <a:pt x="52" y="57"/>
                  </a:lnTo>
                  <a:lnTo>
                    <a:pt x="57" y="57"/>
                  </a:lnTo>
                  <a:lnTo>
                    <a:pt x="63" y="58"/>
                  </a:lnTo>
                  <a:lnTo>
                    <a:pt x="68" y="59"/>
                  </a:lnTo>
                  <a:lnTo>
                    <a:pt x="74" y="59"/>
                  </a:lnTo>
                  <a:lnTo>
                    <a:pt x="79" y="60"/>
                  </a:lnTo>
                  <a:lnTo>
                    <a:pt x="82" y="61"/>
                  </a:lnTo>
                  <a:lnTo>
                    <a:pt x="88" y="61"/>
                  </a:lnTo>
                  <a:lnTo>
                    <a:pt x="94" y="62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5"/>
                  </a:lnTo>
                  <a:lnTo>
                    <a:pt x="113" y="66"/>
                  </a:lnTo>
                  <a:lnTo>
                    <a:pt x="118" y="68"/>
                  </a:lnTo>
                  <a:lnTo>
                    <a:pt x="124" y="70"/>
                  </a:lnTo>
                  <a:lnTo>
                    <a:pt x="131" y="71"/>
                  </a:lnTo>
                  <a:lnTo>
                    <a:pt x="139" y="73"/>
                  </a:lnTo>
                  <a:lnTo>
                    <a:pt x="146" y="77"/>
                  </a:lnTo>
                  <a:lnTo>
                    <a:pt x="153" y="79"/>
                  </a:lnTo>
                  <a:lnTo>
                    <a:pt x="160" y="83"/>
                  </a:lnTo>
                  <a:lnTo>
                    <a:pt x="165" y="85"/>
                  </a:lnTo>
                  <a:lnTo>
                    <a:pt x="172" y="89"/>
                  </a:lnTo>
                  <a:lnTo>
                    <a:pt x="179" y="91"/>
                  </a:lnTo>
                  <a:lnTo>
                    <a:pt x="186" y="96"/>
                  </a:lnTo>
                  <a:lnTo>
                    <a:pt x="193" y="99"/>
                  </a:lnTo>
                  <a:lnTo>
                    <a:pt x="200" y="104"/>
                  </a:lnTo>
                  <a:lnTo>
                    <a:pt x="207" y="109"/>
                  </a:lnTo>
                  <a:lnTo>
                    <a:pt x="213" y="114"/>
                  </a:lnTo>
                  <a:lnTo>
                    <a:pt x="220" y="118"/>
                  </a:lnTo>
                  <a:lnTo>
                    <a:pt x="226" y="123"/>
                  </a:lnTo>
                  <a:lnTo>
                    <a:pt x="231" y="128"/>
                  </a:lnTo>
                  <a:lnTo>
                    <a:pt x="237" y="133"/>
                  </a:lnTo>
                  <a:lnTo>
                    <a:pt x="242" y="138"/>
                  </a:lnTo>
                  <a:lnTo>
                    <a:pt x="248" y="143"/>
                  </a:lnTo>
                  <a:lnTo>
                    <a:pt x="252" y="149"/>
                  </a:lnTo>
                  <a:lnTo>
                    <a:pt x="257" y="155"/>
                  </a:lnTo>
                  <a:lnTo>
                    <a:pt x="262" y="159"/>
                  </a:lnTo>
                  <a:lnTo>
                    <a:pt x="267" y="166"/>
                  </a:lnTo>
                  <a:lnTo>
                    <a:pt x="272" y="172"/>
                  </a:lnTo>
                  <a:lnTo>
                    <a:pt x="277" y="179"/>
                  </a:lnTo>
                  <a:lnTo>
                    <a:pt x="281" y="186"/>
                  </a:lnTo>
                  <a:lnTo>
                    <a:pt x="286" y="192"/>
                  </a:lnTo>
                  <a:lnTo>
                    <a:pt x="289" y="200"/>
                  </a:lnTo>
                  <a:lnTo>
                    <a:pt x="293" y="207"/>
                  </a:lnTo>
                  <a:lnTo>
                    <a:pt x="298" y="215"/>
                  </a:lnTo>
                  <a:lnTo>
                    <a:pt x="300" y="221"/>
                  </a:lnTo>
                  <a:lnTo>
                    <a:pt x="304" y="230"/>
                  </a:lnTo>
                  <a:lnTo>
                    <a:pt x="285" y="239"/>
                  </a:lnTo>
                  <a:lnTo>
                    <a:pt x="354" y="279"/>
                  </a:lnTo>
                  <a:lnTo>
                    <a:pt x="377" y="199"/>
                  </a:lnTo>
                  <a:lnTo>
                    <a:pt x="359" y="207"/>
                  </a:lnTo>
                  <a:lnTo>
                    <a:pt x="354" y="197"/>
                  </a:lnTo>
                  <a:lnTo>
                    <a:pt x="350" y="189"/>
                  </a:lnTo>
                  <a:lnTo>
                    <a:pt x="346" y="181"/>
                  </a:lnTo>
                  <a:lnTo>
                    <a:pt x="342" y="173"/>
                  </a:lnTo>
                  <a:lnTo>
                    <a:pt x="338" y="166"/>
                  </a:lnTo>
                  <a:lnTo>
                    <a:pt x="334" y="159"/>
                  </a:lnTo>
                  <a:lnTo>
                    <a:pt x="330" y="152"/>
                  </a:lnTo>
                  <a:lnTo>
                    <a:pt x="325" y="146"/>
                  </a:lnTo>
                  <a:lnTo>
                    <a:pt x="321" y="140"/>
                  </a:lnTo>
                  <a:lnTo>
                    <a:pt x="316" y="133"/>
                  </a:lnTo>
                  <a:lnTo>
                    <a:pt x="310" y="126"/>
                  </a:lnTo>
                  <a:lnTo>
                    <a:pt x="305" y="119"/>
                  </a:lnTo>
                  <a:lnTo>
                    <a:pt x="300" y="113"/>
                  </a:lnTo>
                  <a:lnTo>
                    <a:pt x="294" y="107"/>
                  </a:lnTo>
                  <a:lnTo>
                    <a:pt x="289" y="101"/>
                  </a:lnTo>
                  <a:lnTo>
                    <a:pt x="283" y="95"/>
                  </a:lnTo>
                  <a:lnTo>
                    <a:pt x="276" y="90"/>
                  </a:lnTo>
                  <a:lnTo>
                    <a:pt x="271" y="85"/>
                  </a:lnTo>
                  <a:lnTo>
                    <a:pt x="264" y="79"/>
                  </a:lnTo>
                  <a:lnTo>
                    <a:pt x="257" y="73"/>
                  </a:lnTo>
                  <a:lnTo>
                    <a:pt x="251" y="68"/>
                  </a:lnTo>
                  <a:lnTo>
                    <a:pt x="244" y="63"/>
                  </a:lnTo>
                  <a:lnTo>
                    <a:pt x="238" y="60"/>
                  </a:lnTo>
                  <a:lnTo>
                    <a:pt x="232" y="55"/>
                  </a:lnTo>
                  <a:lnTo>
                    <a:pt x="225" y="51"/>
                  </a:lnTo>
                  <a:lnTo>
                    <a:pt x="218" y="47"/>
                  </a:lnTo>
                  <a:lnTo>
                    <a:pt x="210" y="42"/>
                  </a:lnTo>
                  <a:lnTo>
                    <a:pt x="203" y="39"/>
                  </a:lnTo>
                  <a:lnTo>
                    <a:pt x="195" y="35"/>
                  </a:lnTo>
                  <a:lnTo>
                    <a:pt x="188" y="32"/>
                  </a:lnTo>
                  <a:lnTo>
                    <a:pt x="182" y="29"/>
                  </a:lnTo>
                  <a:lnTo>
                    <a:pt x="176" y="26"/>
                  </a:lnTo>
                  <a:lnTo>
                    <a:pt x="168" y="23"/>
                  </a:lnTo>
                  <a:lnTo>
                    <a:pt x="160" y="20"/>
                  </a:lnTo>
                  <a:lnTo>
                    <a:pt x="153" y="18"/>
                  </a:lnTo>
                  <a:lnTo>
                    <a:pt x="146" y="16"/>
                  </a:lnTo>
                  <a:lnTo>
                    <a:pt x="139" y="14"/>
                  </a:lnTo>
                  <a:lnTo>
                    <a:pt x="130" y="12"/>
                  </a:lnTo>
                  <a:lnTo>
                    <a:pt x="123" y="10"/>
                  </a:lnTo>
                  <a:lnTo>
                    <a:pt x="116" y="8"/>
                  </a:lnTo>
                  <a:lnTo>
                    <a:pt x="107" y="7"/>
                  </a:lnTo>
                  <a:lnTo>
                    <a:pt x="100" y="5"/>
                  </a:lnTo>
                  <a:lnTo>
                    <a:pt x="93" y="4"/>
                  </a:lnTo>
                  <a:lnTo>
                    <a:pt x="89" y="4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7" y="2"/>
                  </a:lnTo>
                  <a:lnTo>
                    <a:pt x="73" y="2"/>
                  </a:lnTo>
                  <a:lnTo>
                    <a:pt x="68" y="1"/>
                  </a:lnTo>
                  <a:lnTo>
                    <a:pt x="64" y="1"/>
                  </a:lnTo>
                  <a:lnTo>
                    <a:pt x="59" y="1"/>
                  </a:lnTo>
                  <a:lnTo>
                    <a:pt x="55" y="1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9" y="1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6" y="2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727" name="Freeform 85"/>
            <p:cNvSpPr>
              <a:spLocks/>
            </p:cNvSpPr>
            <p:nvPr/>
          </p:nvSpPr>
          <p:spPr bwMode="auto">
            <a:xfrm>
              <a:off x="1823" y="2275"/>
              <a:ext cx="309" cy="364"/>
            </a:xfrm>
            <a:custGeom>
              <a:avLst/>
              <a:gdLst>
                <a:gd name="T0" fmla="*/ 61 w 309"/>
                <a:gd name="T1" fmla="*/ 361 h 364"/>
                <a:gd name="T2" fmla="*/ 61 w 309"/>
                <a:gd name="T3" fmla="*/ 351 h 364"/>
                <a:gd name="T4" fmla="*/ 61 w 309"/>
                <a:gd name="T5" fmla="*/ 339 h 364"/>
                <a:gd name="T6" fmla="*/ 61 w 309"/>
                <a:gd name="T7" fmla="*/ 328 h 364"/>
                <a:gd name="T8" fmla="*/ 62 w 309"/>
                <a:gd name="T9" fmla="*/ 318 h 364"/>
                <a:gd name="T10" fmla="*/ 63 w 309"/>
                <a:gd name="T11" fmla="*/ 307 h 364"/>
                <a:gd name="T12" fmla="*/ 65 w 309"/>
                <a:gd name="T13" fmla="*/ 296 h 364"/>
                <a:gd name="T14" fmla="*/ 66 w 309"/>
                <a:gd name="T15" fmla="*/ 287 h 364"/>
                <a:gd name="T16" fmla="*/ 69 w 309"/>
                <a:gd name="T17" fmla="*/ 277 h 364"/>
                <a:gd name="T18" fmla="*/ 72 w 309"/>
                <a:gd name="T19" fmla="*/ 267 h 364"/>
                <a:gd name="T20" fmla="*/ 74 w 309"/>
                <a:gd name="T21" fmla="*/ 259 h 364"/>
                <a:gd name="T22" fmla="*/ 78 w 309"/>
                <a:gd name="T23" fmla="*/ 247 h 364"/>
                <a:gd name="T24" fmla="*/ 83 w 309"/>
                <a:gd name="T25" fmla="*/ 233 h 364"/>
                <a:gd name="T26" fmla="*/ 89 w 309"/>
                <a:gd name="T27" fmla="*/ 219 h 364"/>
                <a:gd name="T28" fmla="*/ 96 w 309"/>
                <a:gd name="T29" fmla="*/ 206 h 364"/>
                <a:gd name="T30" fmla="*/ 104 w 309"/>
                <a:gd name="T31" fmla="*/ 194 h 364"/>
                <a:gd name="T32" fmla="*/ 113 w 309"/>
                <a:gd name="T33" fmla="*/ 179 h 364"/>
                <a:gd name="T34" fmla="*/ 122 w 309"/>
                <a:gd name="T35" fmla="*/ 166 h 364"/>
                <a:gd name="T36" fmla="*/ 134 w 309"/>
                <a:gd name="T37" fmla="*/ 153 h 364"/>
                <a:gd name="T38" fmla="*/ 145 w 309"/>
                <a:gd name="T39" fmla="*/ 142 h 364"/>
                <a:gd name="T40" fmla="*/ 155 w 309"/>
                <a:gd name="T41" fmla="*/ 131 h 364"/>
                <a:gd name="T42" fmla="*/ 167 w 309"/>
                <a:gd name="T43" fmla="*/ 120 h 364"/>
                <a:gd name="T44" fmla="*/ 179 w 309"/>
                <a:gd name="T45" fmla="*/ 111 h 364"/>
                <a:gd name="T46" fmla="*/ 192 w 309"/>
                <a:gd name="T47" fmla="*/ 101 h 364"/>
                <a:gd name="T48" fmla="*/ 207 w 309"/>
                <a:gd name="T49" fmla="*/ 92 h 364"/>
                <a:gd name="T50" fmla="*/ 222 w 309"/>
                <a:gd name="T51" fmla="*/ 83 h 364"/>
                <a:gd name="T52" fmla="*/ 239 w 309"/>
                <a:gd name="T53" fmla="*/ 75 h 364"/>
                <a:gd name="T54" fmla="*/ 254 w 309"/>
                <a:gd name="T55" fmla="*/ 68 h 364"/>
                <a:gd name="T56" fmla="*/ 308 w 309"/>
                <a:gd name="T57" fmla="*/ 17 h 364"/>
                <a:gd name="T58" fmla="*/ 233 w 309"/>
                <a:gd name="T59" fmla="*/ 17 h 364"/>
                <a:gd name="T60" fmla="*/ 214 w 309"/>
                <a:gd name="T61" fmla="*/ 24 h 364"/>
                <a:gd name="T62" fmla="*/ 196 w 309"/>
                <a:gd name="T63" fmla="*/ 33 h 364"/>
                <a:gd name="T64" fmla="*/ 181 w 309"/>
                <a:gd name="T65" fmla="*/ 42 h 364"/>
                <a:gd name="T66" fmla="*/ 167 w 309"/>
                <a:gd name="T67" fmla="*/ 51 h 364"/>
                <a:gd name="T68" fmla="*/ 153 w 309"/>
                <a:gd name="T69" fmla="*/ 60 h 364"/>
                <a:gd name="T70" fmla="*/ 138 w 309"/>
                <a:gd name="T71" fmla="*/ 71 h 364"/>
                <a:gd name="T72" fmla="*/ 125 w 309"/>
                <a:gd name="T73" fmla="*/ 82 h 364"/>
                <a:gd name="T74" fmla="*/ 112 w 309"/>
                <a:gd name="T75" fmla="*/ 94 h 364"/>
                <a:gd name="T76" fmla="*/ 101 w 309"/>
                <a:gd name="T77" fmla="*/ 105 h 364"/>
                <a:gd name="T78" fmla="*/ 88 w 309"/>
                <a:gd name="T79" fmla="*/ 119 h 364"/>
                <a:gd name="T80" fmla="*/ 77 w 309"/>
                <a:gd name="T81" fmla="*/ 132 h 364"/>
                <a:gd name="T82" fmla="*/ 68 w 309"/>
                <a:gd name="T83" fmla="*/ 145 h 364"/>
                <a:gd name="T84" fmla="*/ 58 w 309"/>
                <a:gd name="T85" fmla="*/ 158 h 364"/>
                <a:gd name="T86" fmla="*/ 49 w 309"/>
                <a:gd name="T87" fmla="*/ 173 h 364"/>
                <a:gd name="T88" fmla="*/ 41 w 309"/>
                <a:gd name="T89" fmla="*/ 187 h 364"/>
                <a:gd name="T90" fmla="*/ 35 w 309"/>
                <a:gd name="T91" fmla="*/ 199 h 364"/>
                <a:gd name="T92" fmla="*/ 28 w 309"/>
                <a:gd name="T93" fmla="*/ 215 h 364"/>
                <a:gd name="T94" fmla="*/ 23 w 309"/>
                <a:gd name="T95" fmla="*/ 228 h 364"/>
                <a:gd name="T96" fmla="*/ 17 w 309"/>
                <a:gd name="T97" fmla="*/ 244 h 364"/>
                <a:gd name="T98" fmla="*/ 13 w 309"/>
                <a:gd name="T99" fmla="*/ 259 h 364"/>
                <a:gd name="T100" fmla="*/ 9 w 309"/>
                <a:gd name="T101" fmla="*/ 273 h 364"/>
                <a:gd name="T102" fmla="*/ 6 w 309"/>
                <a:gd name="T103" fmla="*/ 284 h 364"/>
                <a:gd name="T104" fmla="*/ 4 w 309"/>
                <a:gd name="T105" fmla="*/ 293 h 364"/>
                <a:gd name="T106" fmla="*/ 4 w 309"/>
                <a:gd name="T107" fmla="*/ 300 h 364"/>
                <a:gd name="T108" fmla="*/ 4 w 309"/>
                <a:gd name="T109" fmla="*/ 309 h 364"/>
                <a:gd name="T110" fmla="*/ 2 w 309"/>
                <a:gd name="T111" fmla="*/ 316 h 364"/>
                <a:gd name="T112" fmla="*/ 1 w 309"/>
                <a:gd name="T113" fmla="*/ 326 h 364"/>
                <a:gd name="T114" fmla="*/ 1 w 309"/>
                <a:gd name="T115" fmla="*/ 335 h 364"/>
                <a:gd name="T116" fmla="*/ 1 w 309"/>
                <a:gd name="T117" fmla="*/ 343 h 364"/>
                <a:gd name="T118" fmla="*/ 0 w 309"/>
                <a:gd name="T119" fmla="*/ 352 h 364"/>
                <a:gd name="T120" fmla="*/ 1 w 309"/>
                <a:gd name="T121" fmla="*/ 359 h 36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9"/>
                <a:gd name="T184" fmla="*/ 0 h 364"/>
                <a:gd name="T185" fmla="*/ 309 w 309"/>
                <a:gd name="T186" fmla="*/ 364 h 36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9" h="364">
                  <a:moveTo>
                    <a:pt x="2" y="363"/>
                  </a:moveTo>
                  <a:lnTo>
                    <a:pt x="61" y="361"/>
                  </a:lnTo>
                  <a:lnTo>
                    <a:pt x="60" y="356"/>
                  </a:lnTo>
                  <a:lnTo>
                    <a:pt x="61" y="351"/>
                  </a:lnTo>
                  <a:lnTo>
                    <a:pt x="60" y="345"/>
                  </a:lnTo>
                  <a:lnTo>
                    <a:pt x="61" y="339"/>
                  </a:lnTo>
                  <a:lnTo>
                    <a:pt x="60" y="333"/>
                  </a:lnTo>
                  <a:lnTo>
                    <a:pt x="61" y="328"/>
                  </a:lnTo>
                  <a:lnTo>
                    <a:pt x="62" y="323"/>
                  </a:lnTo>
                  <a:lnTo>
                    <a:pt x="62" y="318"/>
                  </a:lnTo>
                  <a:lnTo>
                    <a:pt x="63" y="312"/>
                  </a:lnTo>
                  <a:lnTo>
                    <a:pt x="63" y="307"/>
                  </a:lnTo>
                  <a:lnTo>
                    <a:pt x="64" y="301"/>
                  </a:lnTo>
                  <a:lnTo>
                    <a:pt x="65" y="296"/>
                  </a:lnTo>
                  <a:lnTo>
                    <a:pt x="66" y="292"/>
                  </a:lnTo>
                  <a:lnTo>
                    <a:pt x="66" y="287"/>
                  </a:lnTo>
                  <a:lnTo>
                    <a:pt x="67" y="282"/>
                  </a:lnTo>
                  <a:lnTo>
                    <a:pt x="69" y="277"/>
                  </a:lnTo>
                  <a:lnTo>
                    <a:pt x="71" y="272"/>
                  </a:lnTo>
                  <a:lnTo>
                    <a:pt x="72" y="267"/>
                  </a:lnTo>
                  <a:lnTo>
                    <a:pt x="72" y="264"/>
                  </a:lnTo>
                  <a:lnTo>
                    <a:pt x="74" y="259"/>
                  </a:lnTo>
                  <a:lnTo>
                    <a:pt x="75" y="253"/>
                  </a:lnTo>
                  <a:lnTo>
                    <a:pt x="78" y="247"/>
                  </a:lnTo>
                  <a:lnTo>
                    <a:pt x="81" y="240"/>
                  </a:lnTo>
                  <a:lnTo>
                    <a:pt x="83" y="233"/>
                  </a:lnTo>
                  <a:lnTo>
                    <a:pt x="86" y="226"/>
                  </a:lnTo>
                  <a:lnTo>
                    <a:pt x="89" y="219"/>
                  </a:lnTo>
                  <a:lnTo>
                    <a:pt x="93" y="212"/>
                  </a:lnTo>
                  <a:lnTo>
                    <a:pt x="96" y="206"/>
                  </a:lnTo>
                  <a:lnTo>
                    <a:pt x="100" y="200"/>
                  </a:lnTo>
                  <a:lnTo>
                    <a:pt x="104" y="194"/>
                  </a:lnTo>
                  <a:lnTo>
                    <a:pt x="108" y="187"/>
                  </a:lnTo>
                  <a:lnTo>
                    <a:pt x="113" y="179"/>
                  </a:lnTo>
                  <a:lnTo>
                    <a:pt x="118" y="173"/>
                  </a:lnTo>
                  <a:lnTo>
                    <a:pt x="122" y="166"/>
                  </a:lnTo>
                  <a:lnTo>
                    <a:pt x="128" y="159"/>
                  </a:lnTo>
                  <a:lnTo>
                    <a:pt x="134" y="153"/>
                  </a:lnTo>
                  <a:lnTo>
                    <a:pt x="139" y="147"/>
                  </a:lnTo>
                  <a:lnTo>
                    <a:pt x="145" y="142"/>
                  </a:lnTo>
                  <a:lnTo>
                    <a:pt x="149" y="137"/>
                  </a:lnTo>
                  <a:lnTo>
                    <a:pt x="155" y="131"/>
                  </a:lnTo>
                  <a:lnTo>
                    <a:pt x="161" y="126"/>
                  </a:lnTo>
                  <a:lnTo>
                    <a:pt x="167" y="120"/>
                  </a:lnTo>
                  <a:lnTo>
                    <a:pt x="174" y="115"/>
                  </a:lnTo>
                  <a:lnTo>
                    <a:pt x="179" y="111"/>
                  </a:lnTo>
                  <a:lnTo>
                    <a:pt x="186" y="106"/>
                  </a:lnTo>
                  <a:lnTo>
                    <a:pt x="192" y="101"/>
                  </a:lnTo>
                  <a:lnTo>
                    <a:pt x="200" y="96"/>
                  </a:lnTo>
                  <a:lnTo>
                    <a:pt x="207" y="92"/>
                  </a:lnTo>
                  <a:lnTo>
                    <a:pt x="214" y="86"/>
                  </a:lnTo>
                  <a:lnTo>
                    <a:pt x="222" y="83"/>
                  </a:lnTo>
                  <a:lnTo>
                    <a:pt x="230" y="79"/>
                  </a:lnTo>
                  <a:lnTo>
                    <a:pt x="239" y="75"/>
                  </a:lnTo>
                  <a:lnTo>
                    <a:pt x="245" y="72"/>
                  </a:lnTo>
                  <a:lnTo>
                    <a:pt x="254" y="68"/>
                  </a:lnTo>
                  <a:lnTo>
                    <a:pt x="262" y="86"/>
                  </a:lnTo>
                  <a:lnTo>
                    <a:pt x="308" y="17"/>
                  </a:lnTo>
                  <a:lnTo>
                    <a:pt x="226" y="0"/>
                  </a:lnTo>
                  <a:lnTo>
                    <a:pt x="233" y="17"/>
                  </a:lnTo>
                  <a:lnTo>
                    <a:pt x="222" y="21"/>
                  </a:lnTo>
                  <a:lnTo>
                    <a:pt x="214" y="24"/>
                  </a:lnTo>
                  <a:lnTo>
                    <a:pt x="204" y="30"/>
                  </a:lnTo>
                  <a:lnTo>
                    <a:pt x="196" y="33"/>
                  </a:lnTo>
                  <a:lnTo>
                    <a:pt x="189" y="37"/>
                  </a:lnTo>
                  <a:lnTo>
                    <a:pt x="181" y="42"/>
                  </a:lnTo>
                  <a:lnTo>
                    <a:pt x="174" y="47"/>
                  </a:lnTo>
                  <a:lnTo>
                    <a:pt x="167" y="51"/>
                  </a:lnTo>
                  <a:lnTo>
                    <a:pt x="161" y="55"/>
                  </a:lnTo>
                  <a:lnTo>
                    <a:pt x="153" y="60"/>
                  </a:lnTo>
                  <a:lnTo>
                    <a:pt x="145" y="66"/>
                  </a:lnTo>
                  <a:lnTo>
                    <a:pt x="138" y="71"/>
                  </a:lnTo>
                  <a:lnTo>
                    <a:pt x="132" y="77"/>
                  </a:lnTo>
                  <a:lnTo>
                    <a:pt x="125" y="82"/>
                  </a:lnTo>
                  <a:lnTo>
                    <a:pt x="118" y="88"/>
                  </a:lnTo>
                  <a:lnTo>
                    <a:pt x="112" y="94"/>
                  </a:lnTo>
                  <a:lnTo>
                    <a:pt x="106" y="100"/>
                  </a:lnTo>
                  <a:lnTo>
                    <a:pt x="101" y="105"/>
                  </a:lnTo>
                  <a:lnTo>
                    <a:pt x="94" y="113"/>
                  </a:lnTo>
                  <a:lnTo>
                    <a:pt x="88" y="119"/>
                  </a:lnTo>
                  <a:lnTo>
                    <a:pt x="82" y="126"/>
                  </a:lnTo>
                  <a:lnTo>
                    <a:pt x="77" y="132"/>
                  </a:lnTo>
                  <a:lnTo>
                    <a:pt x="72" y="138"/>
                  </a:lnTo>
                  <a:lnTo>
                    <a:pt x="68" y="145"/>
                  </a:lnTo>
                  <a:lnTo>
                    <a:pt x="63" y="152"/>
                  </a:lnTo>
                  <a:lnTo>
                    <a:pt x="58" y="158"/>
                  </a:lnTo>
                  <a:lnTo>
                    <a:pt x="53" y="165"/>
                  </a:lnTo>
                  <a:lnTo>
                    <a:pt x="49" y="173"/>
                  </a:lnTo>
                  <a:lnTo>
                    <a:pt x="45" y="180"/>
                  </a:lnTo>
                  <a:lnTo>
                    <a:pt x="41" y="187"/>
                  </a:lnTo>
                  <a:lnTo>
                    <a:pt x="38" y="194"/>
                  </a:lnTo>
                  <a:lnTo>
                    <a:pt x="35" y="199"/>
                  </a:lnTo>
                  <a:lnTo>
                    <a:pt x="31" y="207"/>
                  </a:lnTo>
                  <a:lnTo>
                    <a:pt x="28" y="215"/>
                  </a:lnTo>
                  <a:lnTo>
                    <a:pt x="25" y="222"/>
                  </a:lnTo>
                  <a:lnTo>
                    <a:pt x="23" y="228"/>
                  </a:lnTo>
                  <a:lnTo>
                    <a:pt x="20" y="236"/>
                  </a:lnTo>
                  <a:lnTo>
                    <a:pt x="17" y="244"/>
                  </a:lnTo>
                  <a:lnTo>
                    <a:pt x="15" y="251"/>
                  </a:lnTo>
                  <a:lnTo>
                    <a:pt x="13" y="259"/>
                  </a:lnTo>
                  <a:lnTo>
                    <a:pt x="11" y="267"/>
                  </a:lnTo>
                  <a:lnTo>
                    <a:pt x="9" y="273"/>
                  </a:lnTo>
                  <a:lnTo>
                    <a:pt x="8" y="280"/>
                  </a:lnTo>
                  <a:lnTo>
                    <a:pt x="6" y="284"/>
                  </a:lnTo>
                  <a:lnTo>
                    <a:pt x="5" y="289"/>
                  </a:lnTo>
                  <a:lnTo>
                    <a:pt x="4" y="293"/>
                  </a:lnTo>
                  <a:lnTo>
                    <a:pt x="5" y="296"/>
                  </a:lnTo>
                  <a:lnTo>
                    <a:pt x="4" y="300"/>
                  </a:lnTo>
                  <a:lnTo>
                    <a:pt x="4" y="305"/>
                  </a:lnTo>
                  <a:lnTo>
                    <a:pt x="4" y="309"/>
                  </a:lnTo>
                  <a:lnTo>
                    <a:pt x="3" y="313"/>
                  </a:lnTo>
                  <a:lnTo>
                    <a:pt x="2" y="316"/>
                  </a:lnTo>
                  <a:lnTo>
                    <a:pt x="1" y="321"/>
                  </a:lnTo>
                  <a:lnTo>
                    <a:pt x="1" y="326"/>
                  </a:lnTo>
                  <a:lnTo>
                    <a:pt x="1" y="330"/>
                  </a:lnTo>
                  <a:lnTo>
                    <a:pt x="1" y="335"/>
                  </a:lnTo>
                  <a:lnTo>
                    <a:pt x="0" y="340"/>
                  </a:lnTo>
                  <a:lnTo>
                    <a:pt x="1" y="343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1" y="356"/>
                  </a:lnTo>
                  <a:lnTo>
                    <a:pt x="1" y="359"/>
                  </a:lnTo>
                  <a:lnTo>
                    <a:pt x="2" y="363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728" name="Freeform 86"/>
            <p:cNvSpPr>
              <a:spLocks/>
            </p:cNvSpPr>
            <p:nvPr/>
          </p:nvSpPr>
          <p:spPr bwMode="auto">
            <a:xfrm>
              <a:off x="2254" y="2562"/>
              <a:ext cx="307" cy="366"/>
            </a:xfrm>
            <a:custGeom>
              <a:avLst/>
              <a:gdLst>
                <a:gd name="T0" fmla="*/ 246 w 307"/>
                <a:gd name="T1" fmla="*/ 4 h 366"/>
                <a:gd name="T2" fmla="*/ 246 w 307"/>
                <a:gd name="T3" fmla="*/ 13 h 366"/>
                <a:gd name="T4" fmla="*/ 246 w 307"/>
                <a:gd name="T5" fmla="*/ 25 h 366"/>
                <a:gd name="T6" fmla="*/ 246 w 307"/>
                <a:gd name="T7" fmla="*/ 36 h 366"/>
                <a:gd name="T8" fmla="*/ 245 w 307"/>
                <a:gd name="T9" fmla="*/ 46 h 366"/>
                <a:gd name="T10" fmla="*/ 244 w 307"/>
                <a:gd name="T11" fmla="*/ 57 h 366"/>
                <a:gd name="T12" fmla="*/ 242 w 307"/>
                <a:gd name="T13" fmla="*/ 68 h 366"/>
                <a:gd name="T14" fmla="*/ 241 w 307"/>
                <a:gd name="T15" fmla="*/ 77 h 366"/>
                <a:gd name="T16" fmla="*/ 237 w 307"/>
                <a:gd name="T17" fmla="*/ 87 h 366"/>
                <a:gd name="T18" fmla="*/ 235 w 307"/>
                <a:gd name="T19" fmla="*/ 97 h 366"/>
                <a:gd name="T20" fmla="*/ 233 w 307"/>
                <a:gd name="T21" fmla="*/ 105 h 366"/>
                <a:gd name="T22" fmla="*/ 228 w 307"/>
                <a:gd name="T23" fmla="*/ 117 h 366"/>
                <a:gd name="T24" fmla="*/ 223 w 307"/>
                <a:gd name="T25" fmla="*/ 131 h 366"/>
                <a:gd name="T26" fmla="*/ 217 w 307"/>
                <a:gd name="T27" fmla="*/ 145 h 366"/>
                <a:gd name="T28" fmla="*/ 211 w 307"/>
                <a:gd name="T29" fmla="*/ 158 h 366"/>
                <a:gd name="T30" fmla="*/ 203 w 307"/>
                <a:gd name="T31" fmla="*/ 170 h 366"/>
                <a:gd name="T32" fmla="*/ 194 w 307"/>
                <a:gd name="T33" fmla="*/ 184 h 366"/>
                <a:gd name="T34" fmla="*/ 184 w 307"/>
                <a:gd name="T35" fmla="*/ 198 h 366"/>
                <a:gd name="T36" fmla="*/ 173 w 307"/>
                <a:gd name="T37" fmla="*/ 211 h 366"/>
                <a:gd name="T38" fmla="*/ 162 w 307"/>
                <a:gd name="T39" fmla="*/ 222 h 366"/>
                <a:gd name="T40" fmla="*/ 152 w 307"/>
                <a:gd name="T41" fmla="*/ 233 h 366"/>
                <a:gd name="T42" fmla="*/ 140 w 307"/>
                <a:gd name="T43" fmla="*/ 244 h 366"/>
                <a:gd name="T44" fmla="*/ 127 w 307"/>
                <a:gd name="T45" fmla="*/ 253 h 366"/>
                <a:gd name="T46" fmla="*/ 114 w 307"/>
                <a:gd name="T47" fmla="*/ 263 h 366"/>
                <a:gd name="T48" fmla="*/ 100 w 307"/>
                <a:gd name="T49" fmla="*/ 273 h 366"/>
                <a:gd name="T50" fmla="*/ 85 w 307"/>
                <a:gd name="T51" fmla="*/ 281 h 366"/>
                <a:gd name="T52" fmla="*/ 68 w 307"/>
                <a:gd name="T53" fmla="*/ 289 h 366"/>
                <a:gd name="T54" fmla="*/ 52 w 307"/>
                <a:gd name="T55" fmla="*/ 296 h 366"/>
                <a:gd name="T56" fmla="*/ 0 w 307"/>
                <a:gd name="T57" fmla="*/ 347 h 366"/>
                <a:gd name="T58" fmla="*/ 74 w 307"/>
                <a:gd name="T59" fmla="*/ 348 h 366"/>
                <a:gd name="T60" fmla="*/ 92 w 307"/>
                <a:gd name="T61" fmla="*/ 340 h 366"/>
                <a:gd name="T62" fmla="*/ 110 w 307"/>
                <a:gd name="T63" fmla="*/ 330 h 366"/>
                <a:gd name="T64" fmla="*/ 125 w 307"/>
                <a:gd name="T65" fmla="*/ 323 h 366"/>
                <a:gd name="T66" fmla="*/ 140 w 307"/>
                <a:gd name="T67" fmla="*/ 313 h 366"/>
                <a:gd name="T68" fmla="*/ 153 w 307"/>
                <a:gd name="T69" fmla="*/ 304 h 366"/>
                <a:gd name="T70" fmla="*/ 168 w 307"/>
                <a:gd name="T71" fmla="*/ 292 h 366"/>
                <a:gd name="T72" fmla="*/ 181 w 307"/>
                <a:gd name="T73" fmla="*/ 283 h 366"/>
                <a:gd name="T74" fmla="*/ 194 w 307"/>
                <a:gd name="T75" fmla="*/ 270 h 366"/>
                <a:gd name="T76" fmla="*/ 206 w 307"/>
                <a:gd name="T77" fmla="*/ 258 h 366"/>
                <a:gd name="T78" fmla="*/ 218 w 307"/>
                <a:gd name="T79" fmla="*/ 244 h 366"/>
                <a:gd name="T80" fmla="*/ 229 w 307"/>
                <a:gd name="T81" fmla="*/ 232 h 366"/>
                <a:gd name="T82" fmla="*/ 239 w 307"/>
                <a:gd name="T83" fmla="*/ 219 h 366"/>
                <a:gd name="T84" fmla="*/ 248 w 307"/>
                <a:gd name="T85" fmla="*/ 205 h 366"/>
                <a:gd name="T86" fmla="*/ 258 w 307"/>
                <a:gd name="T87" fmla="*/ 191 h 366"/>
                <a:gd name="T88" fmla="*/ 266 w 307"/>
                <a:gd name="T89" fmla="*/ 177 h 366"/>
                <a:gd name="T90" fmla="*/ 271 w 307"/>
                <a:gd name="T91" fmla="*/ 165 h 366"/>
                <a:gd name="T92" fmla="*/ 279 w 307"/>
                <a:gd name="T93" fmla="*/ 149 h 366"/>
                <a:gd name="T94" fmla="*/ 284 w 307"/>
                <a:gd name="T95" fmla="*/ 135 h 366"/>
                <a:gd name="T96" fmla="*/ 289 w 307"/>
                <a:gd name="T97" fmla="*/ 120 h 366"/>
                <a:gd name="T98" fmla="*/ 294 w 307"/>
                <a:gd name="T99" fmla="*/ 104 h 366"/>
                <a:gd name="T100" fmla="*/ 298 w 307"/>
                <a:gd name="T101" fmla="*/ 91 h 366"/>
                <a:gd name="T102" fmla="*/ 300 w 307"/>
                <a:gd name="T103" fmla="*/ 79 h 366"/>
                <a:gd name="T104" fmla="*/ 302 w 307"/>
                <a:gd name="T105" fmla="*/ 71 h 366"/>
                <a:gd name="T106" fmla="*/ 302 w 307"/>
                <a:gd name="T107" fmla="*/ 64 h 366"/>
                <a:gd name="T108" fmla="*/ 303 w 307"/>
                <a:gd name="T109" fmla="*/ 55 h 366"/>
                <a:gd name="T110" fmla="*/ 304 w 307"/>
                <a:gd name="T111" fmla="*/ 48 h 366"/>
                <a:gd name="T112" fmla="*/ 306 w 307"/>
                <a:gd name="T113" fmla="*/ 38 h 366"/>
                <a:gd name="T114" fmla="*/ 306 w 307"/>
                <a:gd name="T115" fmla="*/ 29 h 366"/>
                <a:gd name="T116" fmla="*/ 306 w 307"/>
                <a:gd name="T117" fmla="*/ 21 h 366"/>
                <a:gd name="T118" fmla="*/ 306 w 307"/>
                <a:gd name="T119" fmla="*/ 12 h 366"/>
                <a:gd name="T120" fmla="*/ 306 w 307"/>
                <a:gd name="T121" fmla="*/ 5 h 36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7"/>
                <a:gd name="T184" fmla="*/ 0 h 366"/>
                <a:gd name="T185" fmla="*/ 307 w 307"/>
                <a:gd name="T186" fmla="*/ 366 h 36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7" h="366">
                  <a:moveTo>
                    <a:pt x="306" y="0"/>
                  </a:moveTo>
                  <a:lnTo>
                    <a:pt x="246" y="4"/>
                  </a:lnTo>
                  <a:lnTo>
                    <a:pt x="245" y="9"/>
                  </a:lnTo>
                  <a:lnTo>
                    <a:pt x="246" y="13"/>
                  </a:lnTo>
                  <a:lnTo>
                    <a:pt x="246" y="19"/>
                  </a:lnTo>
                  <a:lnTo>
                    <a:pt x="246" y="25"/>
                  </a:lnTo>
                  <a:lnTo>
                    <a:pt x="246" y="31"/>
                  </a:lnTo>
                  <a:lnTo>
                    <a:pt x="246" y="36"/>
                  </a:lnTo>
                  <a:lnTo>
                    <a:pt x="245" y="41"/>
                  </a:lnTo>
                  <a:lnTo>
                    <a:pt x="245" y="46"/>
                  </a:lnTo>
                  <a:lnTo>
                    <a:pt x="244" y="52"/>
                  </a:lnTo>
                  <a:lnTo>
                    <a:pt x="244" y="57"/>
                  </a:lnTo>
                  <a:lnTo>
                    <a:pt x="242" y="63"/>
                  </a:lnTo>
                  <a:lnTo>
                    <a:pt x="242" y="68"/>
                  </a:lnTo>
                  <a:lnTo>
                    <a:pt x="241" y="73"/>
                  </a:lnTo>
                  <a:lnTo>
                    <a:pt x="241" y="77"/>
                  </a:lnTo>
                  <a:lnTo>
                    <a:pt x="239" y="82"/>
                  </a:lnTo>
                  <a:lnTo>
                    <a:pt x="237" y="87"/>
                  </a:lnTo>
                  <a:lnTo>
                    <a:pt x="236" y="92"/>
                  </a:lnTo>
                  <a:lnTo>
                    <a:pt x="235" y="97"/>
                  </a:lnTo>
                  <a:lnTo>
                    <a:pt x="234" y="100"/>
                  </a:lnTo>
                  <a:lnTo>
                    <a:pt x="233" y="105"/>
                  </a:lnTo>
                  <a:lnTo>
                    <a:pt x="231" y="110"/>
                  </a:lnTo>
                  <a:lnTo>
                    <a:pt x="228" y="117"/>
                  </a:lnTo>
                  <a:lnTo>
                    <a:pt x="226" y="124"/>
                  </a:lnTo>
                  <a:lnTo>
                    <a:pt x="223" y="131"/>
                  </a:lnTo>
                  <a:lnTo>
                    <a:pt x="221" y="138"/>
                  </a:lnTo>
                  <a:lnTo>
                    <a:pt x="217" y="145"/>
                  </a:lnTo>
                  <a:lnTo>
                    <a:pt x="214" y="152"/>
                  </a:lnTo>
                  <a:lnTo>
                    <a:pt x="211" y="158"/>
                  </a:lnTo>
                  <a:lnTo>
                    <a:pt x="207" y="164"/>
                  </a:lnTo>
                  <a:lnTo>
                    <a:pt x="203" y="170"/>
                  </a:lnTo>
                  <a:lnTo>
                    <a:pt x="198" y="177"/>
                  </a:lnTo>
                  <a:lnTo>
                    <a:pt x="194" y="184"/>
                  </a:lnTo>
                  <a:lnTo>
                    <a:pt x="189" y="191"/>
                  </a:lnTo>
                  <a:lnTo>
                    <a:pt x="184" y="198"/>
                  </a:lnTo>
                  <a:lnTo>
                    <a:pt x="178" y="204"/>
                  </a:lnTo>
                  <a:lnTo>
                    <a:pt x="173" y="211"/>
                  </a:lnTo>
                  <a:lnTo>
                    <a:pt x="167" y="217"/>
                  </a:lnTo>
                  <a:lnTo>
                    <a:pt x="162" y="222"/>
                  </a:lnTo>
                  <a:lnTo>
                    <a:pt x="158" y="227"/>
                  </a:lnTo>
                  <a:lnTo>
                    <a:pt x="152" y="233"/>
                  </a:lnTo>
                  <a:lnTo>
                    <a:pt x="146" y="238"/>
                  </a:lnTo>
                  <a:lnTo>
                    <a:pt x="140" y="244"/>
                  </a:lnTo>
                  <a:lnTo>
                    <a:pt x="133" y="249"/>
                  </a:lnTo>
                  <a:lnTo>
                    <a:pt x="127" y="253"/>
                  </a:lnTo>
                  <a:lnTo>
                    <a:pt x="121" y="258"/>
                  </a:lnTo>
                  <a:lnTo>
                    <a:pt x="114" y="263"/>
                  </a:lnTo>
                  <a:lnTo>
                    <a:pt x="107" y="268"/>
                  </a:lnTo>
                  <a:lnTo>
                    <a:pt x="100" y="273"/>
                  </a:lnTo>
                  <a:lnTo>
                    <a:pt x="92" y="277"/>
                  </a:lnTo>
                  <a:lnTo>
                    <a:pt x="85" y="281"/>
                  </a:lnTo>
                  <a:lnTo>
                    <a:pt x="77" y="285"/>
                  </a:lnTo>
                  <a:lnTo>
                    <a:pt x="68" y="289"/>
                  </a:lnTo>
                  <a:lnTo>
                    <a:pt x="61" y="292"/>
                  </a:lnTo>
                  <a:lnTo>
                    <a:pt x="52" y="296"/>
                  </a:lnTo>
                  <a:lnTo>
                    <a:pt x="45" y="279"/>
                  </a:lnTo>
                  <a:lnTo>
                    <a:pt x="0" y="347"/>
                  </a:lnTo>
                  <a:lnTo>
                    <a:pt x="81" y="365"/>
                  </a:lnTo>
                  <a:lnTo>
                    <a:pt x="74" y="348"/>
                  </a:lnTo>
                  <a:lnTo>
                    <a:pt x="84" y="343"/>
                  </a:lnTo>
                  <a:lnTo>
                    <a:pt x="92" y="340"/>
                  </a:lnTo>
                  <a:lnTo>
                    <a:pt x="102" y="335"/>
                  </a:lnTo>
                  <a:lnTo>
                    <a:pt x="110" y="330"/>
                  </a:lnTo>
                  <a:lnTo>
                    <a:pt x="117" y="327"/>
                  </a:lnTo>
                  <a:lnTo>
                    <a:pt x="125" y="323"/>
                  </a:lnTo>
                  <a:lnTo>
                    <a:pt x="133" y="317"/>
                  </a:lnTo>
                  <a:lnTo>
                    <a:pt x="140" y="313"/>
                  </a:lnTo>
                  <a:lnTo>
                    <a:pt x="145" y="309"/>
                  </a:lnTo>
                  <a:lnTo>
                    <a:pt x="153" y="304"/>
                  </a:lnTo>
                  <a:lnTo>
                    <a:pt x="161" y="297"/>
                  </a:lnTo>
                  <a:lnTo>
                    <a:pt x="168" y="292"/>
                  </a:lnTo>
                  <a:lnTo>
                    <a:pt x="175" y="288"/>
                  </a:lnTo>
                  <a:lnTo>
                    <a:pt x="181" y="283"/>
                  </a:lnTo>
                  <a:lnTo>
                    <a:pt x="188" y="276"/>
                  </a:lnTo>
                  <a:lnTo>
                    <a:pt x="194" y="270"/>
                  </a:lnTo>
                  <a:lnTo>
                    <a:pt x="201" y="264"/>
                  </a:lnTo>
                  <a:lnTo>
                    <a:pt x="206" y="258"/>
                  </a:lnTo>
                  <a:lnTo>
                    <a:pt x="212" y="251"/>
                  </a:lnTo>
                  <a:lnTo>
                    <a:pt x="218" y="244"/>
                  </a:lnTo>
                  <a:lnTo>
                    <a:pt x="224" y="238"/>
                  </a:lnTo>
                  <a:lnTo>
                    <a:pt x="229" y="232"/>
                  </a:lnTo>
                  <a:lnTo>
                    <a:pt x="234" y="226"/>
                  </a:lnTo>
                  <a:lnTo>
                    <a:pt x="239" y="219"/>
                  </a:lnTo>
                  <a:lnTo>
                    <a:pt x="243" y="213"/>
                  </a:lnTo>
                  <a:lnTo>
                    <a:pt x="248" y="205"/>
                  </a:lnTo>
                  <a:lnTo>
                    <a:pt x="253" y="199"/>
                  </a:lnTo>
                  <a:lnTo>
                    <a:pt x="258" y="191"/>
                  </a:lnTo>
                  <a:lnTo>
                    <a:pt x="261" y="184"/>
                  </a:lnTo>
                  <a:lnTo>
                    <a:pt x="266" y="177"/>
                  </a:lnTo>
                  <a:lnTo>
                    <a:pt x="268" y="171"/>
                  </a:lnTo>
                  <a:lnTo>
                    <a:pt x="271" y="165"/>
                  </a:lnTo>
                  <a:lnTo>
                    <a:pt x="275" y="157"/>
                  </a:lnTo>
                  <a:lnTo>
                    <a:pt x="279" y="149"/>
                  </a:lnTo>
                  <a:lnTo>
                    <a:pt x="281" y="142"/>
                  </a:lnTo>
                  <a:lnTo>
                    <a:pt x="284" y="135"/>
                  </a:lnTo>
                  <a:lnTo>
                    <a:pt x="286" y="128"/>
                  </a:lnTo>
                  <a:lnTo>
                    <a:pt x="289" y="120"/>
                  </a:lnTo>
                  <a:lnTo>
                    <a:pt x="291" y="112"/>
                  </a:lnTo>
                  <a:lnTo>
                    <a:pt x="294" y="104"/>
                  </a:lnTo>
                  <a:lnTo>
                    <a:pt x="296" y="97"/>
                  </a:lnTo>
                  <a:lnTo>
                    <a:pt x="298" y="91"/>
                  </a:lnTo>
                  <a:lnTo>
                    <a:pt x="299" y="84"/>
                  </a:lnTo>
                  <a:lnTo>
                    <a:pt x="300" y="79"/>
                  </a:lnTo>
                  <a:lnTo>
                    <a:pt x="302" y="75"/>
                  </a:lnTo>
                  <a:lnTo>
                    <a:pt x="302" y="71"/>
                  </a:lnTo>
                  <a:lnTo>
                    <a:pt x="302" y="68"/>
                  </a:lnTo>
                  <a:lnTo>
                    <a:pt x="302" y="64"/>
                  </a:lnTo>
                  <a:lnTo>
                    <a:pt x="303" y="59"/>
                  </a:lnTo>
                  <a:lnTo>
                    <a:pt x="303" y="55"/>
                  </a:lnTo>
                  <a:lnTo>
                    <a:pt x="304" y="51"/>
                  </a:lnTo>
                  <a:lnTo>
                    <a:pt x="304" y="48"/>
                  </a:lnTo>
                  <a:lnTo>
                    <a:pt x="305" y="43"/>
                  </a:lnTo>
                  <a:lnTo>
                    <a:pt x="306" y="38"/>
                  </a:lnTo>
                  <a:lnTo>
                    <a:pt x="306" y="34"/>
                  </a:lnTo>
                  <a:lnTo>
                    <a:pt x="306" y="29"/>
                  </a:lnTo>
                  <a:lnTo>
                    <a:pt x="306" y="24"/>
                  </a:lnTo>
                  <a:lnTo>
                    <a:pt x="306" y="21"/>
                  </a:lnTo>
                  <a:lnTo>
                    <a:pt x="306" y="17"/>
                  </a:lnTo>
                  <a:lnTo>
                    <a:pt x="306" y="12"/>
                  </a:lnTo>
                  <a:lnTo>
                    <a:pt x="306" y="8"/>
                  </a:lnTo>
                  <a:lnTo>
                    <a:pt x="306" y="5"/>
                  </a:lnTo>
                  <a:lnTo>
                    <a:pt x="306" y="0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729" name="Line 87"/>
            <p:cNvSpPr>
              <a:spLocks noChangeShapeType="1"/>
            </p:cNvSpPr>
            <p:nvPr/>
          </p:nvSpPr>
          <p:spPr bwMode="auto">
            <a:xfrm>
              <a:off x="2130" y="2285"/>
              <a:ext cx="124" cy="6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730" name="Line 88"/>
            <p:cNvSpPr>
              <a:spLocks noChangeShapeType="1"/>
            </p:cNvSpPr>
            <p:nvPr/>
          </p:nvSpPr>
          <p:spPr bwMode="auto">
            <a:xfrm flipH="1">
              <a:off x="1829" y="2534"/>
              <a:ext cx="684" cy="1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731" name="Rectangle 89"/>
            <p:cNvSpPr>
              <a:spLocks noChangeArrowheads="1"/>
            </p:cNvSpPr>
            <p:nvPr/>
          </p:nvSpPr>
          <p:spPr bwMode="auto">
            <a:xfrm rot="20940000">
              <a:off x="2224" y="2611"/>
              <a:ext cx="22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Do</a:t>
              </a:r>
            </a:p>
          </p:txBody>
        </p:sp>
        <p:sp>
          <p:nvSpPr>
            <p:cNvPr id="25732" name="Rectangle 90"/>
            <p:cNvSpPr>
              <a:spLocks noChangeArrowheads="1"/>
            </p:cNvSpPr>
            <p:nvPr/>
          </p:nvSpPr>
          <p:spPr bwMode="auto">
            <a:xfrm rot="20940000">
              <a:off x="1935" y="2644"/>
              <a:ext cx="33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Study</a:t>
              </a:r>
            </a:p>
          </p:txBody>
        </p:sp>
        <p:sp>
          <p:nvSpPr>
            <p:cNvPr id="25733" name="Rectangle 91"/>
            <p:cNvSpPr>
              <a:spLocks noChangeArrowheads="1"/>
            </p:cNvSpPr>
            <p:nvPr/>
          </p:nvSpPr>
          <p:spPr bwMode="auto">
            <a:xfrm rot="20940000">
              <a:off x="2195" y="2384"/>
              <a:ext cx="28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Plan</a:t>
              </a:r>
            </a:p>
          </p:txBody>
        </p:sp>
        <p:sp>
          <p:nvSpPr>
            <p:cNvPr id="25734" name="Rectangle 92"/>
            <p:cNvSpPr>
              <a:spLocks noChangeArrowheads="1"/>
            </p:cNvSpPr>
            <p:nvPr/>
          </p:nvSpPr>
          <p:spPr bwMode="auto">
            <a:xfrm rot="20940000">
              <a:off x="1943" y="2446"/>
              <a:ext cx="25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Act</a:t>
              </a:r>
            </a:p>
          </p:txBody>
        </p:sp>
        <p:sp>
          <p:nvSpPr>
            <p:cNvPr id="25735" name="Oval 93"/>
            <p:cNvSpPr>
              <a:spLocks noChangeArrowheads="1"/>
            </p:cNvSpPr>
            <p:nvPr/>
          </p:nvSpPr>
          <p:spPr bwMode="auto">
            <a:xfrm rot="-660000">
              <a:off x="1540" y="2924"/>
              <a:ext cx="668" cy="62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rgbClr val="EAEAEA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sv-SE" altLang="sv-SE">
                <a:latin typeface="Times New Roman" panose="02020603050405020304" pitchFamily="18" charset="0"/>
              </a:endParaRPr>
            </a:p>
          </p:txBody>
        </p:sp>
        <p:sp>
          <p:nvSpPr>
            <p:cNvPr id="25736" name="Freeform 94"/>
            <p:cNvSpPr>
              <a:spLocks/>
            </p:cNvSpPr>
            <p:nvPr/>
          </p:nvSpPr>
          <p:spPr bwMode="auto">
            <a:xfrm>
              <a:off x="1506" y="3291"/>
              <a:ext cx="376" cy="280"/>
            </a:xfrm>
            <a:custGeom>
              <a:avLst/>
              <a:gdLst>
                <a:gd name="T0" fmla="*/ 375 w 376"/>
                <a:gd name="T1" fmla="*/ 276 h 280"/>
                <a:gd name="T2" fmla="*/ 368 w 376"/>
                <a:gd name="T3" fmla="*/ 219 h 280"/>
                <a:gd name="T4" fmla="*/ 358 w 376"/>
                <a:gd name="T5" fmla="*/ 221 h 280"/>
                <a:gd name="T6" fmla="*/ 346 w 376"/>
                <a:gd name="T7" fmla="*/ 221 h 280"/>
                <a:gd name="T8" fmla="*/ 335 w 376"/>
                <a:gd name="T9" fmla="*/ 221 h 280"/>
                <a:gd name="T10" fmla="*/ 323 w 376"/>
                <a:gd name="T11" fmla="*/ 221 h 280"/>
                <a:gd name="T12" fmla="*/ 312 w 376"/>
                <a:gd name="T13" fmla="*/ 220 h 280"/>
                <a:gd name="T14" fmla="*/ 301 w 376"/>
                <a:gd name="T15" fmla="*/ 220 h 280"/>
                <a:gd name="T16" fmla="*/ 292 w 376"/>
                <a:gd name="T17" fmla="*/ 218 h 280"/>
                <a:gd name="T18" fmla="*/ 282 w 376"/>
                <a:gd name="T19" fmla="*/ 216 h 280"/>
                <a:gd name="T20" fmla="*/ 271 w 376"/>
                <a:gd name="T21" fmla="*/ 214 h 280"/>
                <a:gd name="T22" fmla="*/ 263 w 376"/>
                <a:gd name="T23" fmla="*/ 212 h 280"/>
                <a:gd name="T24" fmla="*/ 250 w 376"/>
                <a:gd name="T25" fmla="*/ 209 h 280"/>
                <a:gd name="T26" fmla="*/ 237 w 376"/>
                <a:gd name="T27" fmla="*/ 205 h 280"/>
                <a:gd name="T28" fmla="*/ 221 w 376"/>
                <a:gd name="T29" fmla="*/ 199 h 280"/>
                <a:gd name="T30" fmla="*/ 209 w 376"/>
                <a:gd name="T31" fmla="*/ 193 h 280"/>
                <a:gd name="T32" fmla="*/ 197 w 376"/>
                <a:gd name="T33" fmla="*/ 187 h 280"/>
                <a:gd name="T34" fmla="*/ 182 w 376"/>
                <a:gd name="T35" fmla="*/ 179 h 280"/>
                <a:gd name="T36" fmla="*/ 169 w 376"/>
                <a:gd name="T37" fmla="*/ 169 h 280"/>
                <a:gd name="T38" fmla="*/ 155 w 376"/>
                <a:gd name="T39" fmla="*/ 160 h 280"/>
                <a:gd name="T40" fmla="*/ 144 w 376"/>
                <a:gd name="T41" fmla="*/ 150 h 280"/>
                <a:gd name="T42" fmla="*/ 132 w 376"/>
                <a:gd name="T43" fmla="*/ 140 h 280"/>
                <a:gd name="T44" fmla="*/ 123 w 376"/>
                <a:gd name="T45" fmla="*/ 129 h 280"/>
                <a:gd name="T46" fmla="*/ 114 w 376"/>
                <a:gd name="T47" fmla="*/ 119 h 280"/>
                <a:gd name="T48" fmla="*/ 103 w 376"/>
                <a:gd name="T49" fmla="*/ 106 h 280"/>
                <a:gd name="T50" fmla="*/ 94 w 376"/>
                <a:gd name="T51" fmla="*/ 93 h 280"/>
                <a:gd name="T52" fmla="*/ 86 w 376"/>
                <a:gd name="T53" fmla="*/ 79 h 280"/>
                <a:gd name="T54" fmla="*/ 78 w 376"/>
                <a:gd name="T55" fmla="*/ 63 h 280"/>
                <a:gd name="T56" fmla="*/ 71 w 376"/>
                <a:gd name="T57" fmla="*/ 48 h 280"/>
                <a:gd name="T58" fmla="*/ 22 w 376"/>
                <a:gd name="T59" fmla="*/ 0 h 280"/>
                <a:gd name="T60" fmla="*/ 17 w 376"/>
                <a:gd name="T61" fmla="*/ 71 h 280"/>
                <a:gd name="T62" fmla="*/ 25 w 376"/>
                <a:gd name="T63" fmla="*/ 89 h 280"/>
                <a:gd name="T64" fmla="*/ 34 w 376"/>
                <a:gd name="T65" fmla="*/ 105 h 280"/>
                <a:gd name="T66" fmla="*/ 42 w 376"/>
                <a:gd name="T67" fmla="*/ 119 h 280"/>
                <a:gd name="T68" fmla="*/ 50 w 376"/>
                <a:gd name="T69" fmla="*/ 133 h 280"/>
                <a:gd name="T70" fmla="*/ 59 w 376"/>
                <a:gd name="T71" fmla="*/ 145 h 280"/>
                <a:gd name="T72" fmla="*/ 70 w 376"/>
                <a:gd name="T73" fmla="*/ 159 h 280"/>
                <a:gd name="T74" fmla="*/ 80 w 376"/>
                <a:gd name="T75" fmla="*/ 171 h 280"/>
                <a:gd name="T76" fmla="*/ 93 w 376"/>
                <a:gd name="T77" fmla="*/ 183 h 280"/>
                <a:gd name="T78" fmla="*/ 104 w 376"/>
                <a:gd name="T79" fmla="*/ 194 h 280"/>
                <a:gd name="T80" fmla="*/ 118 w 376"/>
                <a:gd name="T81" fmla="*/ 205 h 280"/>
                <a:gd name="T82" fmla="*/ 130 w 376"/>
                <a:gd name="T83" fmla="*/ 215 h 280"/>
                <a:gd name="T84" fmla="*/ 144 w 376"/>
                <a:gd name="T85" fmla="*/ 223 h 280"/>
                <a:gd name="T86" fmla="*/ 157 w 376"/>
                <a:gd name="T87" fmla="*/ 232 h 280"/>
                <a:gd name="T88" fmla="*/ 172 w 376"/>
                <a:gd name="T89" fmla="*/ 240 h 280"/>
                <a:gd name="T90" fmla="*/ 186 w 376"/>
                <a:gd name="T91" fmla="*/ 247 h 280"/>
                <a:gd name="T92" fmla="*/ 199 w 376"/>
                <a:gd name="T93" fmla="*/ 252 h 280"/>
                <a:gd name="T94" fmla="*/ 215 w 376"/>
                <a:gd name="T95" fmla="*/ 258 h 280"/>
                <a:gd name="T96" fmla="*/ 230 w 376"/>
                <a:gd name="T97" fmla="*/ 262 h 280"/>
                <a:gd name="T98" fmla="*/ 245 w 376"/>
                <a:gd name="T99" fmla="*/ 266 h 280"/>
                <a:gd name="T100" fmla="*/ 260 w 376"/>
                <a:gd name="T101" fmla="*/ 270 h 280"/>
                <a:gd name="T102" fmla="*/ 275 w 376"/>
                <a:gd name="T103" fmla="*/ 273 h 280"/>
                <a:gd name="T104" fmla="*/ 286 w 376"/>
                <a:gd name="T105" fmla="*/ 275 h 280"/>
                <a:gd name="T106" fmla="*/ 295 w 376"/>
                <a:gd name="T107" fmla="*/ 277 h 280"/>
                <a:gd name="T108" fmla="*/ 302 w 376"/>
                <a:gd name="T109" fmla="*/ 277 h 280"/>
                <a:gd name="T110" fmla="*/ 312 w 376"/>
                <a:gd name="T111" fmla="*/ 277 h 280"/>
                <a:gd name="T112" fmla="*/ 320 w 376"/>
                <a:gd name="T113" fmla="*/ 278 h 280"/>
                <a:gd name="T114" fmla="*/ 329 w 376"/>
                <a:gd name="T115" fmla="*/ 278 h 280"/>
                <a:gd name="T116" fmla="*/ 339 w 376"/>
                <a:gd name="T117" fmla="*/ 279 h 280"/>
                <a:gd name="T118" fmla="*/ 347 w 376"/>
                <a:gd name="T119" fmla="*/ 278 h 280"/>
                <a:gd name="T120" fmla="*/ 356 w 376"/>
                <a:gd name="T121" fmla="*/ 278 h 280"/>
                <a:gd name="T122" fmla="*/ 364 w 376"/>
                <a:gd name="T123" fmla="*/ 278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6"/>
                <a:gd name="T187" fmla="*/ 0 h 280"/>
                <a:gd name="T188" fmla="*/ 376 w 376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6" h="280">
                  <a:moveTo>
                    <a:pt x="368" y="277"/>
                  </a:moveTo>
                  <a:lnTo>
                    <a:pt x="375" y="276"/>
                  </a:lnTo>
                  <a:lnTo>
                    <a:pt x="374" y="219"/>
                  </a:lnTo>
                  <a:lnTo>
                    <a:pt x="368" y="219"/>
                  </a:lnTo>
                  <a:lnTo>
                    <a:pt x="363" y="221"/>
                  </a:lnTo>
                  <a:lnTo>
                    <a:pt x="358" y="221"/>
                  </a:lnTo>
                  <a:lnTo>
                    <a:pt x="351" y="221"/>
                  </a:lnTo>
                  <a:lnTo>
                    <a:pt x="346" y="221"/>
                  </a:lnTo>
                  <a:lnTo>
                    <a:pt x="340" y="222"/>
                  </a:lnTo>
                  <a:lnTo>
                    <a:pt x="335" y="221"/>
                  </a:lnTo>
                  <a:lnTo>
                    <a:pt x="329" y="221"/>
                  </a:lnTo>
                  <a:lnTo>
                    <a:pt x="323" y="221"/>
                  </a:lnTo>
                  <a:lnTo>
                    <a:pt x="318" y="221"/>
                  </a:lnTo>
                  <a:lnTo>
                    <a:pt x="312" y="220"/>
                  </a:lnTo>
                  <a:lnTo>
                    <a:pt x="306" y="220"/>
                  </a:lnTo>
                  <a:lnTo>
                    <a:pt x="301" y="220"/>
                  </a:lnTo>
                  <a:lnTo>
                    <a:pt x="296" y="219"/>
                  </a:lnTo>
                  <a:lnTo>
                    <a:pt x="292" y="218"/>
                  </a:lnTo>
                  <a:lnTo>
                    <a:pt x="287" y="217"/>
                  </a:lnTo>
                  <a:lnTo>
                    <a:pt x="282" y="216"/>
                  </a:lnTo>
                  <a:lnTo>
                    <a:pt x="276" y="215"/>
                  </a:lnTo>
                  <a:lnTo>
                    <a:pt x="271" y="214"/>
                  </a:lnTo>
                  <a:lnTo>
                    <a:pt x="267" y="214"/>
                  </a:lnTo>
                  <a:lnTo>
                    <a:pt x="263" y="212"/>
                  </a:lnTo>
                  <a:lnTo>
                    <a:pt x="257" y="210"/>
                  </a:lnTo>
                  <a:lnTo>
                    <a:pt x="250" y="209"/>
                  </a:lnTo>
                  <a:lnTo>
                    <a:pt x="243" y="207"/>
                  </a:lnTo>
                  <a:lnTo>
                    <a:pt x="237" y="205"/>
                  </a:lnTo>
                  <a:lnTo>
                    <a:pt x="229" y="201"/>
                  </a:lnTo>
                  <a:lnTo>
                    <a:pt x="221" y="199"/>
                  </a:lnTo>
                  <a:lnTo>
                    <a:pt x="214" y="196"/>
                  </a:lnTo>
                  <a:lnTo>
                    <a:pt x="209" y="193"/>
                  </a:lnTo>
                  <a:lnTo>
                    <a:pt x="203" y="189"/>
                  </a:lnTo>
                  <a:lnTo>
                    <a:pt x="197" y="187"/>
                  </a:lnTo>
                  <a:lnTo>
                    <a:pt x="189" y="182"/>
                  </a:lnTo>
                  <a:lnTo>
                    <a:pt x="182" y="179"/>
                  </a:lnTo>
                  <a:lnTo>
                    <a:pt x="175" y="174"/>
                  </a:lnTo>
                  <a:lnTo>
                    <a:pt x="169" y="169"/>
                  </a:lnTo>
                  <a:lnTo>
                    <a:pt x="161" y="165"/>
                  </a:lnTo>
                  <a:lnTo>
                    <a:pt x="155" y="160"/>
                  </a:lnTo>
                  <a:lnTo>
                    <a:pt x="149" y="155"/>
                  </a:lnTo>
                  <a:lnTo>
                    <a:pt x="144" y="150"/>
                  </a:lnTo>
                  <a:lnTo>
                    <a:pt x="139" y="145"/>
                  </a:lnTo>
                  <a:lnTo>
                    <a:pt x="132" y="140"/>
                  </a:lnTo>
                  <a:lnTo>
                    <a:pt x="128" y="135"/>
                  </a:lnTo>
                  <a:lnTo>
                    <a:pt x="123" y="129"/>
                  </a:lnTo>
                  <a:lnTo>
                    <a:pt x="118" y="124"/>
                  </a:lnTo>
                  <a:lnTo>
                    <a:pt x="114" y="119"/>
                  </a:lnTo>
                  <a:lnTo>
                    <a:pt x="109" y="112"/>
                  </a:lnTo>
                  <a:lnTo>
                    <a:pt x="103" y="106"/>
                  </a:lnTo>
                  <a:lnTo>
                    <a:pt x="99" y="99"/>
                  </a:lnTo>
                  <a:lnTo>
                    <a:pt x="94" y="93"/>
                  </a:lnTo>
                  <a:lnTo>
                    <a:pt x="90" y="86"/>
                  </a:lnTo>
                  <a:lnTo>
                    <a:pt x="86" y="79"/>
                  </a:lnTo>
                  <a:lnTo>
                    <a:pt x="82" y="72"/>
                  </a:lnTo>
                  <a:lnTo>
                    <a:pt x="78" y="63"/>
                  </a:lnTo>
                  <a:lnTo>
                    <a:pt x="75" y="57"/>
                  </a:lnTo>
                  <a:lnTo>
                    <a:pt x="71" y="48"/>
                  </a:lnTo>
                  <a:lnTo>
                    <a:pt x="90" y="40"/>
                  </a:lnTo>
                  <a:lnTo>
                    <a:pt x="22" y="0"/>
                  </a:lnTo>
                  <a:lnTo>
                    <a:pt x="0" y="78"/>
                  </a:lnTo>
                  <a:lnTo>
                    <a:pt x="17" y="71"/>
                  </a:lnTo>
                  <a:lnTo>
                    <a:pt x="21" y="81"/>
                  </a:lnTo>
                  <a:lnTo>
                    <a:pt x="25" y="89"/>
                  </a:lnTo>
                  <a:lnTo>
                    <a:pt x="29" y="97"/>
                  </a:lnTo>
                  <a:lnTo>
                    <a:pt x="34" y="105"/>
                  </a:lnTo>
                  <a:lnTo>
                    <a:pt x="37" y="112"/>
                  </a:lnTo>
                  <a:lnTo>
                    <a:pt x="42" y="119"/>
                  </a:lnTo>
                  <a:lnTo>
                    <a:pt x="46" y="126"/>
                  </a:lnTo>
                  <a:lnTo>
                    <a:pt x="50" y="133"/>
                  </a:lnTo>
                  <a:lnTo>
                    <a:pt x="55" y="139"/>
                  </a:lnTo>
                  <a:lnTo>
                    <a:pt x="59" y="145"/>
                  </a:lnTo>
                  <a:lnTo>
                    <a:pt x="65" y="153"/>
                  </a:lnTo>
                  <a:lnTo>
                    <a:pt x="70" y="159"/>
                  </a:lnTo>
                  <a:lnTo>
                    <a:pt x="76" y="165"/>
                  </a:lnTo>
                  <a:lnTo>
                    <a:pt x="80" y="171"/>
                  </a:lnTo>
                  <a:lnTo>
                    <a:pt x="87" y="177"/>
                  </a:lnTo>
                  <a:lnTo>
                    <a:pt x="93" y="183"/>
                  </a:lnTo>
                  <a:lnTo>
                    <a:pt x="98" y="188"/>
                  </a:lnTo>
                  <a:lnTo>
                    <a:pt x="104" y="194"/>
                  </a:lnTo>
                  <a:lnTo>
                    <a:pt x="112" y="199"/>
                  </a:lnTo>
                  <a:lnTo>
                    <a:pt x="118" y="205"/>
                  </a:lnTo>
                  <a:lnTo>
                    <a:pt x="125" y="210"/>
                  </a:lnTo>
                  <a:lnTo>
                    <a:pt x="130" y="215"/>
                  </a:lnTo>
                  <a:lnTo>
                    <a:pt x="136" y="219"/>
                  </a:lnTo>
                  <a:lnTo>
                    <a:pt x="144" y="223"/>
                  </a:lnTo>
                  <a:lnTo>
                    <a:pt x="150" y="227"/>
                  </a:lnTo>
                  <a:lnTo>
                    <a:pt x="157" y="232"/>
                  </a:lnTo>
                  <a:lnTo>
                    <a:pt x="164" y="236"/>
                  </a:lnTo>
                  <a:lnTo>
                    <a:pt x="172" y="240"/>
                  </a:lnTo>
                  <a:lnTo>
                    <a:pt x="179" y="243"/>
                  </a:lnTo>
                  <a:lnTo>
                    <a:pt x="186" y="247"/>
                  </a:lnTo>
                  <a:lnTo>
                    <a:pt x="193" y="249"/>
                  </a:lnTo>
                  <a:lnTo>
                    <a:pt x="199" y="252"/>
                  </a:lnTo>
                  <a:lnTo>
                    <a:pt x="207" y="255"/>
                  </a:lnTo>
                  <a:lnTo>
                    <a:pt x="215" y="258"/>
                  </a:lnTo>
                  <a:lnTo>
                    <a:pt x="221" y="260"/>
                  </a:lnTo>
                  <a:lnTo>
                    <a:pt x="230" y="262"/>
                  </a:lnTo>
                  <a:lnTo>
                    <a:pt x="237" y="264"/>
                  </a:lnTo>
                  <a:lnTo>
                    <a:pt x="245" y="266"/>
                  </a:lnTo>
                  <a:lnTo>
                    <a:pt x="253" y="268"/>
                  </a:lnTo>
                  <a:lnTo>
                    <a:pt x="260" y="270"/>
                  </a:lnTo>
                  <a:lnTo>
                    <a:pt x="268" y="272"/>
                  </a:lnTo>
                  <a:lnTo>
                    <a:pt x="275" y="273"/>
                  </a:lnTo>
                  <a:lnTo>
                    <a:pt x="282" y="275"/>
                  </a:lnTo>
                  <a:lnTo>
                    <a:pt x="286" y="275"/>
                  </a:lnTo>
                  <a:lnTo>
                    <a:pt x="291" y="276"/>
                  </a:lnTo>
                  <a:lnTo>
                    <a:pt x="295" y="277"/>
                  </a:lnTo>
                  <a:lnTo>
                    <a:pt x="298" y="276"/>
                  </a:lnTo>
                  <a:lnTo>
                    <a:pt x="302" y="277"/>
                  </a:lnTo>
                  <a:lnTo>
                    <a:pt x="307" y="277"/>
                  </a:lnTo>
                  <a:lnTo>
                    <a:pt x="312" y="277"/>
                  </a:lnTo>
                  <a:lnTo>
                    <a:pt x="316" y="277"/>
                  </a:lnTo>
                  <a:lnTo>
                    <a:pt x="320" y="278"/>
                  </a:lnTo>
                  <a:lnTo>
                    <a:pt x="325" y="278"/>
                  </a:lnTo>
                  <a:lnTo>
                    <a:pt x="329" y="278"/>
                  </a:lnTo>
                  <a:lnTo>
                    <a:pt x="334" y="278"/>
                  </a:lnTo>
                  <a:lnTo>
                    <a:pt x="339" y="279"/>
                  </a:lnTo>
                  <a:lnTo>
                    <a:pt x="343" y="279"/>
                  </a:lnTo>
                  <a:lnTo>
                    <a:pt x="347" y="278"/>
                  </a:lnTo>
                  <a:lnTo>
                    <a:pt x="352" y="279"/>
                  </a:lnTo>
                  <a:lnTo>
                    <a:pt x="356" y="278"/>
                  </a:lnTo>
                  <a:lnTo>
                    <a:pt x="361" y="278"/>
                  </a:lnTo>
                  <a:lnTo>
                    <a:pt x="364" y="278"/>
                  </a:lnTo>
                  <a:lnTo>
                    <a:pt x="368" y="277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737" name="Freeform 95"/>
            <p:cNvSpPr>
              <a:spLocks/>
            </p:cNvSpPr>
            <p:nvPr/>
          </p:nvSpPr>
          <p:spPr bwMode="auto">
            <a:xfrm>
              <a:off x="1825" y="2880"/>
              <a:ext cx="378" cy="280"/>
            </a:xfrm>
            <a:custGeom>
              <a:avLst/>
              <a:gdLst>
                <a:gd name="T0" fmla="*/ 0 w 378"/>
                <a:gd name="T1" fmla="*/ 3 h 280"/>
                <a:gd name="T2" fmla="*/ 7 w 378"/>
                <a:gd name="T3" fmla="*/ 59 h 280"/>
                <a:gd name="T4" fmla="*/ 17 w 378"/>
                <a:gd name="T5" fmla="*/ 58 h 280"/>
                <a:gd name="T6" fmla="*/ 30 w 378"/>
                <a:gd name="T7" fmla="*/ 57 h 280"/>
                <a:gd name="T8" fmla="*/ 39 w 378"/>
                <a:gd name="T9" fmla="*/ 57 h 280"/>
                <a:gd name="T10" fmla="*/ 52 w 378"/>
                <a:gd name="T11" fmla="*/ 57 h 280"/>
                <a:gd name="T12" fmla="*/ 63 w 378"/>
                <a:gd name="T13" fmla="*/ 58 h 280"/>
                <a:gd name="T14" fmla="*/ 74 w 378"/>
                <a:gd name="T15" fmla="*/ 59 h 280"/>
                <a:gd name="T16" fmla="*/ 82 w 378"/>
                <a:gd name="T17" fmla="*/ 61 h 280"/>
                <a:gd name="T18" fmla="*/ 94 w 378"/>
                <a:gd name="T19" fmla="*/ 62 h 280"/>
                <a:gd name="T20" fmla="*/ 104 w 378"/>
                <a:gd name="T21" fmla="*/ 65 h 280"/>
                <a:gd name="T22" fmla="*/ 113 w 378"/>
                <a:gd name="T23" fmla="*/ 66 h 280"/>
                <a:gd name="T24" fmla="*/ 124 w 378"/>
                <a:gd name="T25" fmla="*/ 70 h 280"/>
                <a:gd name="T26" fmla="*/ 139 w 378"/>
                <a:gd name="T27" fmla="*/ 73 h 280"/>
                <a:gd name="T28" fmla="*/ 153 w 378"/>
                <a:gd name="T29" fmla="*/ 79 h 280"/>
                <a:gd name="T30" fmla="*/ 165 w 378"/>
                <a:gd name="T31" fmla="*/ 85 h 280"/>
                <a:gd name="T32" fmla="*/ 179 w 378"/>
                <a:gd name="T33" fmla="*/ 91 h 280"/>
                <a:gd name="T34" fmla="*/ 193 w 378"/>
                <a:gd name="T35" fmla="*/ 99 h 280"/>
                <a:gd name="T36" fmla="*/ 207 w 378"/>
                <a:gd name="T37" fmla="*/ 109 h 280"/>
                <a:gd name="T38" fmla="*/ 220 w 378"/>
                <a:gd name="T39" fmla="*/ 118 h 280"/>
                <a:gd name="T40" fmla="*/ 231 w 378"/>
                <a:gd name="T41" fmla="*/ 128 h 280"/>
                <a:gd name="T42" fmla="*/ 242 w 378"/>
                <a:gd name="T43" fmla="*/ 138 h 280"/>
                <a:gd name="T44" fmla="*/ 252 w 378"/>
                <a:gd name="T45" fmla="*/ 149 h 280"/>
                <a:gd name="T46" fmla="*/ 262 w 378"/>
                <a:gd name="T47" fmla="*/ 159 h 280"/>
                <a:gd name="T48" fmla="*/ 272 w 378"/>
                <a:gd name="T49" fmla="*/ 172 h 280"/>
                <a:gd name="T50" fmla="*/ 281 w 378"/>
                <a:gd name="T51" fmla="*/ 186 h 280"/>
                <a:gd name="T52" fmla="*/ 289 w 378"/>
                <a:gd name="T53" fmla="*/ 200 h 280"/>
                <a:gd name="T54" fmla="*/ 298 w 378"/>
                <a:gd name="T55" fmla="*/ 215 h 280"/>
                <a:gd name="T56" fmla="*/ 304 w 378"/>
                <a:gd name="T57" fmla="*/ 230 h 280"/>
                <a:gd name="T58" fmla="*/ 354 w 378"/>
                <a:gd name="T59" fmla="*/ 279 h 280"/>
                <a:gd name="T60" fmla="*/ 359 w 378"/>
                <a:gd name="T61" fmla="*/ 207 h 280"/>
                <a:gd name="T62" fmla="*/ 350 w 378"/>
                <a:gd name="T63" fmla="*/ 189 h 280"/>
                <a:gd name="T64" fmla="*/ 342 w 378"/>
                <a:gd name="T65" fmla="*/ 173 h 280"/>
                <a:gd name="T66" fmla="*/ 334 w 378"/>
                <a:gd name="T67" fmla="*/ 159 h 280"/>
                <a:gd name="T68" fmla="*/ 325 w 378"/>
                <a:gd name="T69" fmla="*/ 146 h 280"/>
                <a:gd name="T70" fmla="*/ 316 w 378"/>
                <a:gd name="T71" fmla="*/ 133 h 280"/>
                <a:gd name="T72" fmla="*/ 305 w 378"/>
                <a:gd name="T73" fmla="*/ 119 h 280"/>
                <a:gd name="T74" fmla="*/ 294 w 378"/>
                <a:gd name="T75" fmla="*/ 107 h 280"/>
                <a:gd name="T76" fmla="*/ 283 w 378"/>
                <a:gd name="T77" fmla="*/ 95 h 280"/>
                <a:gd name="T78" fmla="*/ 271 w 378"/>
                <a:gd name="T79" fmla="*/ 85 h 280"/>
                <a:gd name="T80" fmla="*/ 257 w 378"/>
                <a:gd name="T81" fmla="*/ 73 h 280"/>
                <a:gd name="T82" fmla="*/ 244 w 378"/>
                <a:gd name="T83" fmla="*/ 63 h 280"/>
                <a:gd name="T84" fmla="*/ 232 w 378"/>
                <a:gd name="T85" fmla="*/ 55 h 280"/>
                <a:gd name="T86" fmla="*/ 218 w 378"/>
                <a:gd name="T87" fmla="*/ 47 h 280"/>
                <a:gd name="T88" fmla="*/ 203 w 378"/>
                <a:gd name="T89" fmla="*/ 39 h 280"/>
                <a:gd name="T90" fmla="*/ 188 w 378"/>
                <a:gd name="T91" fmla="*/ 32 h 280"/>
                <a:gd name="T92" fmla="*/ 176 w 378"/>
                <a:gd name="T93" fmla="*/ 26 h 280"/>
                <a:gd name="T94" fmla="*/ 160 w 378"/>
                <a:gd name="T95" fmla="*/ 20 h 280"/>
                <a:gd name="T96" fmla="*/ 146 w 378"/>
                <a:gd name="T97" fmla="*/ 16 h 280"/>
                <a:gd name="T98" fmla="*/ 130 w 378"/>
                <a:gd name="T99" fmla="*/ 12 h 280"/>
                <a:gd name="T100" fmla="*/ 116 w 378"/>
                <a:gd name="T101" fmla="*/ 8 h 280"/>
                <a:gd name="T102" fmla="*/ 100 w 378"/>
                <a:gd name="T103" fmla="*/ 5 h 280"/>
                <a:gd name="T104" fmla="*/ 89 w 378"/>
                <a:gd name="T105" fmla="*/ 4 h 280"/>
                <a:gd name="T106" fmla="*/ 80 w 378"/>
                <a:gd name="T107" fmla="*/ 2 h 280"/>
                <a:gd name="T108" fmla="*/ 73 w 378"/>
                <a:gd name="T109" fmla="*/ 2 h 280"/>
                <a:gd name="T110" fmla="*/ 64 w 378"/>
                <a:gd name="T111" fmla="*/ 1 h 280"/>
                <a:gd name="T112" fmla="*/ 55 w 378"/>
                <a:gd name="T113" fmla="*/ 1 h 280"/>
                <a:gd name="T114" fmla="*/ 46 w 378"/>
                <a:gd name="T115" fmla="*/ 0 h 280"/>
                <a:gd name="T116" fmla="*/ 36 w 378"/>
                <a:gd name="T117" fmla="*/ 0 h 280"/>
                <a:gd name="T118" fmla="*/ 27 w 378"/>
                <a:gd name="T119" fmla="*/ 0 h 280"/>
                <a:gd name="T120" fmla="*/ 19 w 378"/>
                <a:gd name="T121" fmla="*/ 1 h 280"/>
                <a:gd name="T122" fmla="*/ 10 w 378"/>
                <a:gd name="T123" fmla="*/ 1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8"/>
                <a:gd name="T187" fmla="*/ 0 h 280"/>
                <a:gd name="T188" fmla="*/ 378 w 378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8" h="280">
                  <a:moveTo>
                    <a:pt x="6" y="2"/>
                  </a:moveTo>
                  <a:lnTo>
                    <a:pt x="0" y="3"/>
                  </a:lnTo>
                  <a:lnTo>
                    <a:pt x="1" y="59"/>
                  </a:lnTo>
                  <a:lnTo>
                    <a:pt x="7" y="59"/>
                  </a:lnTo>
                  <a:lnTo>
                    <a:pt x="12" y="58"/>
                  </a:lnTo>
                  <a:lnTo>
                    <a:pt x="17" y="58"/>
                  </a:lnTo>
                  <a:lnTo>
                    <a:pt x="23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39" y="57"/>
                  </a:lnTo>
                  <a:lnTo>
                    <a:pt x="46" y="57"/>
                  </a:lnTo>
                  <a:lnTo>
                    <a:pt x="52" y="57"/>
                  </a:lnTo>
                  <a:lnTo>
                    <a:pt x="57" y="57"/>
                  </a:lnTo>
                  <a:lnTo>
                    <a:pt x="63" y="58"/>
                  </a:lnTo>
                  <a:lnTo>
                    <a:pt x="68" y="59"/>
                  </a:lnTo>
                  <a:lnTo>
                    <a:pt x="74" y="59"/>
                  </a:lnTo>
                  <a:lnTo>
                    <a:pt x="79" y="60"/>
                  </a:lnTo>
                  <a:lnTo>
                    <a:pt x="82" y="61"/>
                  </a:lnTo>
                  <a:lnTo>
                    <a:pt x="88" y="61"/>
                  </a:lnTo>
                  <a:lnTo>
                    <a:pt x="94" y="62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5"/>
                  </a:lnTo>
                  <a:lnTo>
                    <a:pt x="113" y="66"/>
                  </a:lnTo>
                  <a:lnTo>
                    <a:pt x="118" y="68"/>
                  </a:lnTo>
                  <a:lnTo>
                    <a:pt x="124" y="70"/>
                  </a:lnTo>
                  <a:lnTo>
                    <a:pt x="131" y="71"/>
                  </a:lnTo>
                  <a:lnTo>
                    <a:pt x="139" y="73"/>
                  </a:lnTo>
                  <a:lnTo>
                    <a:pt x="146" y="77"/>
                  </a:lnTo>
                  <a:lnTo>
                    <a:pt x="153" y="79"/>
                  </a:lnTo>
                  <a:lnTo>
                    <a:pt x="160" y="83"/>
                  </a:lnTo>
                  <a:lnTo>
                    <a:pt x="165" y="85"/>
                  </a:lnTo>
                  <a:lnTo>
                    <a:pt x="172" y="89"/>
                  </a:lnTo>
                  <a:lnTo>
                    <a:pt x="179" y="91"/>
                  </a:lnTo>
                  <a:lnTo>
                    <a:pt x="186" y="96"/>
                  </a:lnTo>
                  <a:lnTo>
                    <a:pt x="193" y="99"/>
                  </a:lnTo>
                  <a:lnTo>
                    <a:pt x="200" y="104"/>
                  </a:lnTo>
                  <a:lnTo>
                    <a:pt x="207" y="109"/>
                  </a:lnTo>
                  <a:lnTo>
                    <a:pt x="213" y="114"/>
                  </a:lnTo>
                  <a:lnTo>
                    <a:pt x="220" y="118"/>
                  </a:lnTo>
                  <a:lnTo>
                    <a:pt x="226" y="123"/>
                  </a:lnTo>
                  <a:lnTo>
                    <a:pt x="231" y="128"/>
                  </a:lnTo>
                  <a:lnTo>
                    <a:pt x="237" y="133"/>
                  </a:lnTo>
                  <a:lnTo>
                    <a:pt x="242" y="138"/>
                  </a:lnTo>
                  <a:lnTo>
                    <a:pt x="248" y="143"/>
                  </a:lnTo>
                  <a:lnTo>
                    <a:pt x="252" y="149"/>
                  </a:lnTo>
                  <a:lnTo>
                    <a:pt x="257" y="155"/>
                  </a:lnTo>
                  <a:lnTo>
                    <a:pt x="262" y="159"/>
                  </a:lnTo>
                  <a:lnTo>
                    <a:pt x="267" y="166"/>
                  </a:lnTo>
                  <a:lnTo>
                    <a:pt x="272" y="172"/>
                  </a:lnTo>
                  <a:lnTo>
                    <a:pt x="277" y="179"/>
                  </a:lnTo>
                  <a:lnTo>
                    <a:pt x="281" y="186"/>
                  </a:lnTo>
                  <a:lnTo>
                    <a:pt x="286" y="192"/>
                  </a:lnTo>
                  <a:lnTo>
                    <a:pt x="289" y="200"/>
                  </a:lnTo>
                  <a:lnTo>
                    <a:pt x="293" y="207"/>
                  </a:lnTo>
                  <a:lnTo>
                    <a:pt x="298" y="215"/>
                  </a:lnTo>
                  <a:lnTo>
                    <a:pt x="300" y="221"/>
                  </a:lnTo>
                  <a:lnTo>
                    <a:pt x="304" y="230"/>
                  </a:lnTo>
                  <a:lnTo>
                    <a:pt x="285" y="239"/>
                  </a:lnTo>
                  <a:lnTo>
                    <a:pt x="354" y="279"/>
                  </a:lnTo>
                  <a:lnTo>
                    <a:pt x="377" y="199"/>
                  </a:lnTo>
                  <a:lnTo>
                    <a:pt x="359" y="207"/>
                  </a:lnTo>
                  <a:lnTo>
                    <a:pt x="354" y="197"/>
                  </a:lnTo>
                  <a:lnTo>
                    <a:pt x="350" y="189"/>
                  </a:lnTo>
                  <a:lnTo>
                    <a:pt x="346" y="181"/>
                  </a:lnTo>
                  <a:lnTo>
                    <a:pt x="342" y="173"/>
                  </a:lnTo>
                  <a:lnTo>
                    <a:pt x="338" y="166"/>
                  </a:lnTo>
                  <a:lnTo>
                    <a:pt x="334" y="159"/>
                  </a:lnTo>
                  <a:lnTo>
                    <a:pt x="330" y="152"/>
                  </a:lnTo>
                  <a:lnTo>
                    <a:pt x="325" y="146"/>
                  </a:lnTo>
                  <a:lnTo>
                    <a:pt x="321" y="140"/>
                  </a:lnTo>
                  <a:lnTo>
                    <a:pt x="316" y="133"/>
                  </a:lnTo>
                  <a:lnTo>
                    <a:pt x="310" y="126"/>
                  </a:lnTo>
                  <a:lnTo>
                    <a:pt x="305" y="119"/>
                  </a:lnTo>
                  <a:lnTo>
                    <a:pt x="300" y="113"/>
                  </a:lnTo>
                  <a:lnTo>
                    <a:pt x="294" y="107"/>
                  </a:lnTo>
                  <a:lnTo>
                    <a:pt x="289" y="101"/>
                  </a:lnTo>
                  <a:lnTo>
                    <a:pt x="283" y="95"/>
                  </a:lnTo>
                  <a:lnTo>
                    <a:pt x="276" y="90"/>
                  </a:lnTo>
                  <a:lnTo>
                    <a:pt x="271" y="85"/>
                  </a:lnTo>
                  <a:lnTo>
                    <a:pt x="264" y="79"/>
                  </a:lnTo>
                  <a:lnTo>
                    <a:pt x="257" y="73"/>
                  </a:lnTo>
                  <a:lnTo>
                    <a:pt x="251" y="68"/>
                  </a:lnTo>
                  <a:lnTo>
                    <a:pt x="244" y="63"/>
                  </a:lnTo>
                  <a:lnTo>
                    <a:pt x="238" y="60"/>
                  </a:lnTo>
                  <a:lnTo>
                    <a:pt x="232" y="55"/>
                  </a:lnTo>
                  <a:lnTo>
                    <a:pt x="225" y="51"/>
                  </a:lnTo>
                  <a:lnTo>
                    <a:pt x="218" y="47"/>
                  </a:lnTo>
                  <a:lnTo>
                    <a:pt x="210" y="42"/>
                  </a:lnTo>
                  <a:lnTo>
                    <a:pt x="203" y="39"/>
                  </a:lnTo>
                  <a:lnTo>
                    <a:pt x="195" y="35"/>
                  </a:lnTo>
                  <a:lnTo>
                    <a:pt x="188" y="32"/>
                  </a:lnTo>
                  <a:lnTo>
                    <a:pt x="182" y="29"/>
                  </a:lnTo>
                  <a:lnTo>
                    <a:pt x="176" y="26"/>
                  </a:lnTo>
                  <a:lnTo>
                    <a:pt x="168" y="23"/>
                  </a:lnTo>
                  <a:lnTo>
                    <a:pt x="160" y="20"/>
                  </a:lnTo>
                  <a:lnTo>
                    <a:pt x="153" y="18"/>
                  </a:lnTo>
                  <a:lnTo>
                    <a:pt x="146" y="16"/>
                  </a:lnTo>
                  <a:lnTo>
                    <a:pt x="139" y="14"/>
                  </a:lnTo>
                  <a:lnTo>
                    <a:pt x="130" y="12"/>
                  </a:lnTo>
                  <a:lnTo>
                    <a:pt x="123" y="10"/>
                  </a:lnTo>
                  <a:lnTo>
                    <a:pt x="116" y="8"/>
                  </a:lnTo>
                  <a:lnTo>
                    <a:pt x="107" y="7"/>
                  </a:lnTo>
                  <a:lnTo>
                    <a:pt x="100" y="5"/>
                  </a:lnTo>
                  <a:lnTo>
                    <a:pt x="93" y="4"/>
                  </a:lnTo>
                  <a:lnTo>
                    <a:pt x="89" y="4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7" y="2"/>
                  </a:lnTo>
                  <a:lnTo>
                    <a:pt x="73" y="2"/>
                  </a:lnTo>
                  <a:lnTo>
                    <a:pt x="68" y="1"/>
                  </a:lnTo>
                  <a:lnTo>
                    <a:pt x="64" y="1"/>
                  </a:lnTo>
                  <a:lnTo>
                    <a:pt x="59" y="1"/>
                  </a:lnTo>
                  <a:lnTo>
                    <a:pt x="55" y="1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9" y="1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6" y="2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738" name="Freeform 96"/>
            <p:cNvSpPr>
              <a:spLocks/>
            </p:cNvSpPr>
            <p:nvPr/>
          </p:nvSpPr>
          <p:spPr bwMode="auto">
            <a:xfrm>
              <a:off x="1487" y="2899"/>
              <a:ext cx="309" cy="364"/>
            </a:xfrm>
            <a:custGeom>
              <a:avLst/>
              <a:gdLst>
                <a:gd name="T0" fmla="*/ 61 w 309"/>
                <a:gd name="T1" fmla="*/ 361 h 364"/>
                <a:gd name="T2" fmla="*/ 61 w 309"/>
                <a:gd name="T3" fmla="*/ 351 h 364"/>
                <a:gd name="T4" fmla="*/ 61 w 309"/>
                <a:gd name="T5" fmla="*/ 339 h 364"/>
                <a:gd name="T6" fmla="*/ 61 w 309"/>
                <a:gd name="T7" fmla="*/ 328 h 364"/>
                <a:gd name="T8" fmla="*/ 62 w 309"/>
                <a:gd name="T9" fmla="*/ 318 h 364"/>
                <a:gd name="T10" fmla="*/ 63 w 309"/>
                <a:gd name="T11" fmla="*/ 307 h 364"/>
                <a:gd name="T12" fmla="*/ 65 w 309"/>
                <a:gd name="T13" fmla="*/ 296 h 364"/>
                <a:gd name="T14" fmla="*/ 66 w 309"/>
                <a:gd name="T15" fmla="*/ 287 h 364"/>
                <a:gd name="T16" fmla="*/ 69 w 309"/>
                <a:gd name="T17" fmla="*/ 277 h 364"/>
                <a:gd name="T18" fmla="*/ 72 w 309"/>
                <a:gd name="T19" fmla="*/ 267 h 364"/>
                <a:gd name="T20" fmla="*/ 74 w 309"/>
                <a:gd name="T21" fmla="*/ 259 h 364"/>
                <a:gd name="T22" fmla="*/ 78 w 309"/>
                <a:gd name="T23" fmla="*/ 247 h 364"/>
                <a:gd name="T24" fmla="*/ 83 w 309"/>
                <a:gd name="T25" fmla="*/ 233 h 364"/>
                <a:gd name="T26" fmla="*/ 89 w 309"/>
                <a:gd name="T27" fmla="*/ 219 h 364"/>
                <a:gd name="T28" fmla="*/ 96 w 309"/>
                <a:gd name="T29" fmla="*/ 206 h 364"/>
                <a:gd name="T30" fmla="*/ 104 w 309"/>
                <a:gd name="T31" fmla="*/ 194 h 364"/>
                <a:gd name="T32" fmla="*/ 113 w 309"/>
                <a:gd name="T33" fmla="*/ 179 h 364"/>
                <a:gd name="T34" fmla="*/ 122 w 309"/>
                <a:gd name="T35" fmla="*/ 166 h 364"/>
                <a:gd name="T36" fmla="*/ 134 w 309"/>
                <a:gd name="T37" fmla="*/ 153 h 364"/>
                <a:gd name="T38" fmla="*/ 145 w 309"/>
                <a:gd name="T39" fmla="*/ 142 h 364"/>
                <a:gd name="T40" fmla="*/ 155 w 309"/>
                <a:gd name="T41" fmla="*/ 131 h 364"/>
                <a:gd name="T42" fmla="*/ 167 w 309"/>
                <a:gd name="T43" fmla="*/ 120 h 364"/>
                <a:gd name="T44" fmla="*/ 179 w 309"/>
                <a:gd name="T45" fmla="*/ 111 h 364"/>
                <a:gd name="T46" fmla="*/ 192 w 309"/>
                <a:gd name="T47" fmla="*/ 101 h 364"/>
                <a:gd name="T48" fmla="*/ 207 w 309"/>
                <a:gd name="T49" fmla="*/ 92 h 364"/>
                <a:gd name="T50" fmla="*/ 222 w 309"/>
                <a:gd name="T51" fmla="*/ 83 h 364"/>
                <a:gd name="T52" fmla="*/ 239 w 309"/>
                <a:gd name="T53" fmla="*/ 75 h 364"/>
                <a:gd name="T54" fmla="*/ 254 w 309"/>
                <a:gd name="T55" fmla="*/ 68 h 364"/>
                <a:gd name="T56" fmla="*/ 308 w 309"/>
                <a:gd name="T57" fmla="*/ 17 h 364"/>
                <a:gd name="T58" fmla="*/ 233 w 309"/>
                <a:gd name="T59" fmla="*/ 17 h 364"/>
                <a:gd name="T60" fmla="*/ 214 w 309"/>
                <a:gd name="T61" fmla="*/ 24 h 364"/>
                <a:gd name="T62" fmla="*/ 196 w 309"/>
                <a:gd name="T63" fmla="*/ 33 h 364"/>
                <a:gd name="T64" fmla="*/ 181 w 309"/>
                <a:gd name="T65" fmla="*/ 42 h 364"/>
                <a:gd name="T66" fmla="*/ 167 w 309"/>
                <a:gd name="T67" fmla="*/ 51 h 364"/>
                <a:gd name="T68" fmla="*/ 153 w 309"/>
                <a:gd name="T69" fmla="*/ 60 h 364"/>
                <a:gd name="T70" fmla="*/ 138 w 309"/>
                <a:gd name="T71" fmla="*/ 71 h 364"/>
                <a:gd name="T72" fmla="*/ 125 w 309"/>
                <a:gd name="T73" fmla="*/ 82 h 364"/>
                <a:gd name="T74" fmla="*/ 112 w 309"/>
                <a:gd name="T75" fmla="*/ 94 h 364"/>
                <a:gd name="T76" fmla="*/ 101 w 309"/>
                <a:gd name="T77" fmla="*/ 105 h 364"/>
                <a:gd name="T78" fmla="*/ 88 w 309"/>
                <a:gd name="T79" fmla="*/ 119 h 364"/>
                <a:gd name="T80" fmla="*/ 77 w 309"/>
                <a:gd name="T81" fmla="*/ 132 h 364"/>
                <a:gd name="T82" fmla="*/ 68 w 309"/>
                <a:gd name="T83" fmla="*/ 145 h 364"/>
                <a:gd name="T84" fmla="*/ 58 w 309"/>
                <a:gd name="T85" fmla="*/ 158 h 364"/>
                <a:gd name="T86" fmla="*/ 49 w 309"/>
                <a:gd name="T87" fmla="*/ 173 h 364"/>
                <a:gd name="T88" fmla="*/ 41 w 309"/>
                <a:gd name="T89" fmla="*/ 187 h 364"/>
                <a:gd name="T90" fmla="*/ 35 w 309"/>
                <a:gd name="T91" fmla="*/ 199 h 364"/>
                <a:gd name="T92" fmla="*/ 28 w 309"/>
                <a:gd name="T93" fmla="*/ 215 h 364"/>
                <a:gd name="T94" fmla="*/ 23 w 309"/>
                <a:gd name="T95" fmla="*/ 228 h 364"/>
                <a:gd name="T96" fmla="*/ 17 w 309"/>
                <a:gd name="T97" fmla="*/ 244 h 364"/>
                <a:gd name="T98" fmla="*/ 13 w 309"/>
                <a:gd name="T99" fmla="*/ 259 h 364"/>
                <a:gd name="T100" fmla="*/ 9 w 309"/>
                <a:gd name="T101" fmla="*/ 273 h 364"/>
                <a:gd name="T102" fmla="*/ 6 w 309"/>
                <a:gd name="T103" fmla="*/ 284 h 364"/>
                <a:gd name="T104" fmla="*/ 4 w 309"/>
                <a:gd name="T105" fmla="*/ 293 h 364"/>
                <a:gd name="T106" fmla="*/ 4 w 309"/>
                <a:gd name="T107" fmla="*/ 300 h 364"/>
                <a:gd name="T108" fmla="*/ 4 w 309"/>
                <a:gd name="T109" fmla="*/ 309 h 364"/>
                <a:gd name="T110" fmla="*/ 2 w 309"/>
                <a:gd name="T111" fmla="*/ 316 h 364"/>
                <a:gd name="T112" fmla="*/ 1 w 309"/>
                <a:gd name="T113" fmla="*/ 326 h 364"/>
                <a:gd name="T114" fmla="*/ 1 w 309"/>
                <a:gd name="T115" fmla="*/ 335 h 364"/>
                <a:gd name="T116" fmla="*/ 1 w 309"/>
                <a:gd name="T117" fmla="*/ 343 h 364"/>
                <a:gd name="T118" fmla="*/ 0 w 309"/>
                <a:gd name="T119" fmla="*/ 352 h 364"/>
                <a:gd name="T120" fmla="*/ 1 w 309"/>
                <a:gd name="T121" fmla="*/ 359 h 36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9"/>
                <a:gd name="T184" fmla="*/ 0 h 364"/>
                <a:gd name="T185" fmla="*/ 309 w 309"/>
                <a:gd name="T186" fmla="*/ 364 h 36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9" h="364">
                  <a:moveTo>
                    <a:pt x="2" y="363"/>
                  </a:moveTo>
                  <a:lnTo>
                    <a:pt x="61" y="361"/>
                  </a:lnTo>
                  <a:lnTo>
                    <a:pt x="60" y="356"/>
                  </a:lnTo>
                  <a:lnTo>
                    <a:pt x="61" y="351"/>
                  </a:lnTo>
                  <a:lnTo>
                    <a:pt x="60" y="345"/>
                  </a:lnTo>
                  <a:lnTo>
                    <a:pt x="61" y="339"/>
                  </a:lnTo>
                  <a:lnTo>
                    <a:pt x="60" y="333"/>
                  </a:lnTo>
                  <a:lnTo>
                    <a:pt x="61" y="328"/>
                  </a:lnTo>
                  <a:lnTo>
                    <a:pt x="62" y="323"/>
                  </a:lnTo>
                  <a:lnTo>
                    <a:pt x="62" y="318"/>
                  </a:lnTo>
                  <a:lnTo>
                    <a:pt x="63" y="312"/>
                  </a:lnTo>
                  <a:lnTo>
                    <a:pt x="63" y="307"/>
                  </a:lnTo>
                  <a:lnTo>
                    <a:pt x="64" y="301"/>
                  </a:lnTo>
                  <a:lnTo>
                    <a:pt x="65" y="296"/>
                  </a:lnTo>
                  <a:lnTo>
                    <a:pt x="66" y="292"/>
                  </a:lnTo>
                  <a:lnTo>
                    <a:pt x="66" y="287"/>
                  </a:lnTo>
                  <a:lnTo>
                    <a:pt x="67" y="282"/>
                  </a:lnTo>
                  <a:lnTo>
                    <a:pt x="69" y="277"/>
                  </a:lnTo>
                  <a:lnTo>
                    <a:pt x="71" y="272"/>
                  </a:lnTo>
                  <a:lnTo>
                    <a:pt x="72" y="267"/>
                  </a:lnTo>
                  <a:lnTo>
                    <a:pt x="72" y="264"/>
                  </a:lnTo>
                  <a:lnTo>
                    <a:pt x="74" y="259"/>
                  </a:lnTo>
                  <a:lnTo>
                    <a:pt x="75" y="253"/>
                  </a:lnTo>
                  <a:lnTo>
                    <a:pt x="78" y="247"/>
                  </a:lnTo>
                  <a:lnTo>
                    <a:pt x="81" y="240"/>
                  </a:lnTo>
                  <a:lnTo>
                    <a:pt x="83" y="233"/>
                  </a:lnTo>
                  <a:lnTo>
                    <a:pt x="86" y="226"/>
                  </a:lnTo>
                  <a:lnTo>
                    <a:pt x="89" y="219"/>
                  </a:lnTo>
                  <a:lnTo>
                    <a:pt x="93" y="212"/>
                  </a:lnTo>
                  <a:lnTo>
                    <a:pt x="96" y="206"/>
                  </a:lnTo>
                  <a:lnTo>
                    <a:pt x="100" y="200"/>
                  </a:lnTo>
                  <a:lnTo>
                    <a:pt x="104" y="194"/>
                  </a:lnTo>
                  <a:lnTo>
                    <a:pt x="108" y="187"/>
                  </a:lnTo>
                  <a:lnTo>
                    <a:pt x="113" y="179"/>
                  </a:lnTo>
                  <a:lnTo>
                    <a:pt x="118" y="173"/>
                  </a:lnTo>
                  <a:lnTo>
                    <a:pt x="122" y="166"/>
                  </a:lnTo>
                  <a:lnTo>
                    <a:pt x="128" y="159"/>
                  </a:lnTo>
                  <a:lnTo>
                    <a:pt x="134" y="153"/>
                  </a:lnTo>
                  <a:lnTo>
                    <a:pt x="139" y="147"/>
                  </a:lnTo>
                  <a:lnTo>
                    <a:pt x="145" y="142"/>
                  </a:lnTo>
                  <a:lnTo>
                    <a:pt x="149" y="137"/>
                  </a:lnTo>
                  <a:lnTo>
                    <a:pt x="155" y="131"/>
                  </a:lnTo>
                  <a:lnTo>
                    <a:pt x="161" y="126"/>
                  </a:lnTo>
                  <a:lnTo>
                    <a:pt x="167" y="120"/>
                  </a:lnTo>
                  <a:lnTo>
                    <a:pt x="174" y="115"/>
                  </a:lnTo>
                  <a:lnTo>
                    <a:pt x="179" y="111"/>
                  </a:lnTo>
                  <a:lnTo>
                    <a:pt x="186" y="106"/>
                  </a:lnTo>
                  <a:lnTo>
                    <a:pt x="192" y="101"/>
                  </a:lnTo>
                  <a:lnTo>
                    <a:pt x="200" y="96"/>
                  </a:lnTo>
                  <a:lnTo>
                    <a:pt x="207" y="92"/>
                  </a:lnTo>
                  <a:lnTo>
                    <a:pt x="214" y="86"/>
                  </a:lnTo>
                  <a:lnTo>
                    <a:pt x="222" y="83"/>
                  </a:lnTo>
                  <a:lnTo>
                    <a:pt x="230" y="79"/>
                  </a:lnTo>
                  <a:lnTo>
                    <a:pt x="239" y="75"/>
                  </a:lnTo>
                  <a:lnTo>
                    <a:pt x="245" y="72"/>
                  </a:lnTo>
                  <a:lnTo>
                    <a:pt x="254" y="68"/>
                  </a:lnTo>
                  <a:lnTo>
                    <a:pt x="262" y="86"/>
                  </a:lnTo>
                  <a:lnTo>
                    <a:pt x="308" y="17"/>
                  </a:lnTo>
                  <a:lnTo>
                    <a:pt x="226" y="0"/>
                  </a:lnTo>
                  <a:lnTo>
                    <a:pt x="233" y="17"/>
                  </a:lnTo>
                  <a:lnTo>
                    <a:pt x="222" y="21"/>
                  </a:lnTo>
                  <a:lnTo>
                    <a:pt x="214" y="24"/>
                  </a:lnTo>
                  <a:lnTo>
                    <a:pt x="204" y="30"/>
                  </a:lnTo>
                  <a:lnTo>
                    <a:pt x="196" y="33"/>
                  </a:lnTo>
                  <a:lnTo>
                    <a:pt x="189" y="37"/>
                  </a:lnTo>
                  <a:lnTo>
                    <a:pt x="181" y="42"/>
                  </a:lnTo>
                  <a:lnTo>
                    <a:pt x="174" y="47"/>
                  </a:lnTo>
                  <a:lnTo>
                    <a:pt x="167" y="51"/>
                  </a:lnTo>
                  <a:lnTo>
                    <a:pt x="161" y="55"/>
                  </a:lnTo>
                  <a:lnTo>
                    <a:pt x="153" y="60"/>
                  </a:lnTo>
                  <a:lnTo>
                    <a:pt x="145" y="66"/>
                  </a:lnTo>
                  <a:lnTo>
                    <a:pt x="138" y="71"/>
                  </a:lnTo>
                  <a:lnTo>
                    <a:pt x="132" y="77"/>
                  </a:lnTo>
                  <a:lnTo>
                    <a:pt x="125" y="82"/>
                  </a:lnTo>
                  <a:lnTo>
                    <a:pt x="118" y="88"/>
                  </a:lnTo>
                  <a:lnTo>
                    <a:pt x="112" y="94"/>
                  </a:lnTo>
                  <a:lnTo>
                    <a:pt x="106" y="100"/>
                  </a:lnTo>
                  <a:lnTo>
                    <a:pt x="101" y="105"/>
                  </a:lnTo>
                  <a:lnTo>
                    <a:pt x="94" y="113"/>
                  </a:lnTo>
                  <a:lnTo>
                    <a:pt x="88" y="119"/>
                  </a:lnTo>
                  <a:lnTo>
                    <a:pt x="82" y="126"/>
                  </a:lnTo>
                  <a:lnTo>
                    <a:pt x="77" y="132"/>
                  </a:lnTo>
                  <a:lnTo>
                    <a:pt x="72" y="138"/>
                  </a:lnTo>
                  <a:lnTo>
                    <a:pt x="68" y="145"/>
                  </a:lnTo>
                  <a:lnTo>
                    <a:pt x="63" y="152"/>
                  </a:lnTo>
                  <a:lnTo>
                    <a:pt x="58" y="158"/>
                  </a:lnTo>
                  <a:lnTo>
                    <a:pt x="53" y="165"/>
                  </a:lnTo>
                  <a:lnTo>
                    <a:pt x="49" y="173"/>
                  </a:lnTo>
                  <a:lnTo>
                    <a:pt x="45" y="180"/>
                  </a:lnTo>
                  <a:lnTo>
                    <a:pt x="41" y="187"/>
                  </a:lnTo>
                  <a:lnTo>
                    <a:pt x="38" y="194"/>
                  </a:lnTo>
                  <a:lnTo>
                    <a:pt x="35" y="199"/>
                  </a:lnTo>
                  <a:lnTo>
                    <a:pt x="31" y="207"/>
                  </a:lnTo>
                  <a:lnTo>
                    <a:pt x="28" y="215"/>
                  </a:lnTo>
                  <a:lnTo>
                    <a:pt x="25" y="222"/>
                  </a:lnTo>
                  <a:lnTo>
                    <a:pt x="23" y="228"/>
                  </a:lnTo>
                  <a:lnTo>
                    <a:pt x="20" y="236"/>
                  </a:lnTo>
                  <a:lnTo>
                    <a:pt x="17" y="244"/>
                  </a:lnTo>
                  <a:lnTo>
                    <a:pt x="15" y="251"/>
                  </a:lnTo>
                  <a:lnTo>
                    <a:pt x="13" y="259"/>
                  </a:lnTo>
                  <a:lnTo>
                    <a:pt x="11" y="267"/>
                  </a:lnTo>
                  <a:lnTo>
                    <a:pt x="9" y="273"/>
                  </a:lnTo>
                  <a:lnTo>
                    <a:pt x="8" y="280"/>
                  </a:lnTo>
                  <a:lnTo>
                    <a:pt x="6" y="284"/>
                  </a:lnTo>
                  <a:lnTo>
                    <a:pt x="5" y="289"/>
                  </a:lnTo>
                  <a:lnTo>
                    <a:pt x="4" y="293"/>
                  </a:lnTo>
                  <a:lnTo>
                    <a:pt x="5" y="296"/>
                  </a:lnTo>
                  <a:lnTo>
                    <a:pt x="4" y="300"/>
                  </a:lnTo>
                  <a:lnTo>
                    <a:pt x="4" y="305"/>
                  </a:lnTo>
                  <a:lnTo>
                    <a:pt x="4" y="309"/>
                  </a:lnTo>
                  <a:lnTo>
                    <a:pt x="3" y="313"/>
                  </a:lnTo>
                  <a:lnTo>
                    <a:pt x="2" y="316"/>
                  </a:lnTo>
                  <a:lnTo>
                    <a:pt x="1" y="321"/>
                  </a:lnTo>
                  <a:lnTo>
                    <a:pt x="1" y="326"/>
                  </a:lnTo>
                  <a:lnTo>
                    <a:pt x="1" y="330"/>
                  </a:lnTo>
                  <a:lnTo>
                    <a:pt x="1" y="335"/>
                  </a:lnTo>
                  <a:lnTo>
                    <a:pt x="0" y="340"/>
                  </a:lnTo>
                  <a:lnTo>
                    <a:pt x="1" y="343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1" y="356"/>
                  </a:lnTo>
                  <a:lnTo>
                    <a:pt x="1" y="359"/>
                  </a:lnTo>
                  <a:lnTo>
                    <a:pt x="2" y="363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739" name="Freeform 97"/>
            <p:cNvSpPr>
              <a:spLocks/>
            </p:cNvSpPr>
            <p:nvPr/>
          </p:nvSpPr>
          <p:spPr bwMode="auto">
            <a:xfrm>
              <a:off x="1918" y="3186"/>
              <a:ext cx="307" cy="366"/>
            </a:xfrm>
            <a:custGeom>
              <a:avLst/>
              <a:gdLst>
                <a:gd name="T0" fmla="*/ 246 w 307"/>
                <a:gd name="T1" fmla="*/ 4 h 366"/>
                <a:gd name="T2" fmla="*/ 246 w 307"/>
                <a:gd name="T3" fmla="*/ 13 h 366"/>
                <a:gd name="T4" fmla="*/ 246 w 307"/>
                <a:gd name="T5" fmla="*/ 25 h 366"/>
                <a:gd name="T6" fmla="*/ 246 w 307"/>
                <a:gd name="T7" fmla="*/ 36 h 366"/>
                <a:gd name="T8" fmla="*/ 245 w 307"/>
                <a:gd name="T9" fmla="*/ 46 h 366"/>
                <a:gd name="T10" fmla="*/ 244 w 307"/>
                <a:gd name="T11" fmla="*/ 57 h 366"/>
                <a:gd name="T12" fmla="*/ 242 w 307"/>
                <a:gd name="T13" fmla="*/ 68 h 366"/>
                <a:gd name="T14" fmla="*/ 241 w 307"/>
                <a:gd name="T15" fmla="*/ 77 h 366"/>
                <a:gd name="T16" fmla="*/ 237 w 307"/>
                <a:gd name="T17" fmla="*/ 87 h 366"/>
                <a:gd name="T18" fmla="*/ 235 w 307"/>
                <a:gd name="T19" fmla="*/ 97 h 366"/>
                <a:gd name="T20" fmla="*/ 233 w 307"/>
                <a:gd name="T21" fmla="*/ 105 h 366"/>
                <a:gd name="T22" fmla="*/ 228 w 307"/>
                <a:gd name="T23" fmla="*/ 117 h 366"/>
                <a:gd name="T24" fmla="*/ 223 w 307"/>
                <a:gd name="T25" fmla="*/ 131 h 366"/>
                <a:gd name="T26" fmla="*/ 217 w 307"/>
                <a:gd name="T27" fmla="*/ 145 h 366"/>
                <a:gd name="T28" fmla="*/ 211 w 307"/>
                <a:gd name="T29" fmla="*/ 158 h 366"/>
                <a:gd name="T30" fmla="*/ 203 w 307"/>
                <a:gd name="T31" fmla="*/ 170 h 366"/>
                <a:gd name="T32" fmla="*/ 194 w 307"/>
                <a:gd name="T33" fmla="*/ 184 h 366"/>
                <a:gd name="T34" fmla="*/ 184 w 307"/>
                <a:gd name="T35" fmla="*/ 198 h 366"/>
                <a:gd name="T36" fmla="*/ 173 w 307"/>
                <a:gd name="T37" fmla="*/ 211 h 366"/>
                <a:gd name="T38" fmla="*/ 162 w 307"/>
                <a:gd name="T39" fmla="*/ 222 h 366"/>
                <a:gd name="T40" fmla="*/ 152 w 307"/>
                <a:gd name="T41" fmla="*/ 233 h 366"/>
                <a:gd name="T42" fmla="*/ 140 w 307"/>
                <a:gd name="T43" fmla="*/ 244 h 366"/>
                <a:gd name="T44" fmla="*/ 127 w 307"/>
                <a:gd name="T45" fmla="*/ 253 h 366"/>
                <a:gd name="T46" fmla="*/ 114 w 307"/>
                <a:gd name="T47" fmla="*/ 263 h 366"/>
                <a:gd name="T48" fmla="*/ 100 w 307"/>
                <a:gd name="T49" fmla="*/ 273 h 366"/>
                <a:gd name="T50" fmla="*/ 85 w 307"/>
                <a:gd name="T51" fmla="*/ 281 h 366"/>
                <a:gd name="T52" fmla="*/ 68 w 307"/>
                <a:gd name="T53" fmla="*/ 289 h 366"/>
                <a:gd name="T54" fmla="*/ 52 w 307"/>
                <a:gd name="T55" fmla="*/ 296 h 366"/>
                <a:gd name="T56" fmla="*/ 0 w 307"/>
                <a:gd name="T57" fmla="*/ 347 h 366"/>
                <a:gd name="T58" fmla="*/ 74 w 307"/>
                <a:gd name="T59" fmla="*/ 348 h 366"/>
                <a:gd name="T60" fmla="*/ 92 w 307"/>
                <a:gd name="T61" fmla="*/ 340 h 366"/>
                <a:gd name="T62" fmla="*/ 110 w 307"/>
                <a:gd name="T63" fmla="*/ 330 h 366"/>
                <a:gd name="T64" fmla="*/ 125 w 307"/>
                <a:gd name="T65" fmla="*/ 323 h 366"/>
                <a:gd name="T66" fmla="*/ 140 w 307"/>
                <a:gd name="T67" fmla="*/ 313 h 366"/>
                <a:gd name="T68" fmla="*/ 153 w 307"/>
                <a:gd name="T69" fmla="*/ 304 h 366"/>
                <a:gd name="T70" fmla="*/ 168 w 307"/>
                <a:gd name="T71" fmla="*/ 292 h 366"/>
                <a:gd name="T72" fmla="*/ 181 w 307"/>
                <a:gd name="T73" fmla="*/ 283 h 366"/>
                <a:gd name="T74" fmla="*/ 194 w 307"/>
                <a:gd name="T75" fmla="*/ 270 h 366"/>
                <a:gd name="T76" fmla="*/ 206 w 307"/>
                <a:gd name="T77" fmla="*/ 258 h 366"/>
                <a:gd name="T78" fmla="*/ 218 w 307"/>
                <a:gd name="T79" fmla="*/ 244 h 366"/>
                <a:gd name="T80" fmla="*/ 229 w 307"/>
                <a:gd name="T81" fmla="*/ 232 h 366"/>
                <a:gd name="T82" fmla="*/ 239 w 307"/>
                <a:gd name="T83" fmla="*/ 219 h 366"/>
                <a:gd name="T84" fmla="*/ 248 w 307"/>
                <a:gd name="T85" fmla="*/ 205 h 366"/>
                <a:gd name="T86" fmla="*/ 258 w 307"/>
                <a:gd name="T87" fmla="*/ 191 h 366"/>
                <a:gd name="T88" fmla="*/ 266 w 307"/>
                <a:gd name="T89" fmla="*/ 177 h 366"/>
                <a:gd name="T90" fmla="*/ 271 w 307"/>
                <a:gd name="T91" fmla="*/ 165 h 366"/>
                <a:gd name="T92" fmla="*/ 279 w 307"/>
                <a:gd name="T93" fmla="*/ 149 h 366"/>
                <a:gd name="T94" fmla="*/ 284 w 307"/>
                <a:gd name="T95" fmla="*/ 135 h 366"/>
                <a:gd name="T96" fmla="*/ 289 w 307"/>
                <a:gd name="T97" fmla="*/ 120 h 366"/>
                <a:gd name="T98" fmla="*/ 294 w 307"/>
                <a:gd name="T99" fmla="*/ 104 h 366"/>
                <a:gd name="T100" fmla="*/ 298 w 307"/>
                <a:gd name="T101" fmla="*/ 91 h 366"/>
                <a:gd name="T102" fmla="*/ 300 w 307"/>
                <a:gd name="T103" fmla="*/ 79 h 366"/>
                <a:gd name="T104" fmla="*/ 302 w 307"/>
                <a:gd name="T105" fmla="*/ 71 h 366"/>
                <a:gd name="T106" fmla="*/ 302 w 307"/>
                <a:gd name="T107" fmla="*/ 64 h 366"/>
                <a:gd name="T108" fmla="*/ 303 w 307"/>
                <a:gd name="T109" fmla="*/ 55 h 366"/>
                <a:gd name="T110" fmla="*/ 304 w 307"/>
                <a:gd name="T111" fmla="*/ 48 h 366"/>
                <a:gd name="T112" fmla="*/ 306 w 307"/>
                <a:gd name="T113" fmla="*/ 38 h 366"/>
                <a:gd name="T114" fmla="*/ 306 w 307"/>
                <a:gd name="T115" fmla="*/ 29 h 366"/>
                <a:gd name="T116" fmla="*/ 306 w 307"/>
                <a:gd name="T117" fmla="*/ 21 h 366"/>
                <a:gd name="T118" fmla="*/ 306 w 307"/>
                <a:gd name="T119" fmla="*/ 12 h 366"/>
                <a:gd name="T120" fmla="*/ 306 w 307"/>
                <a:gd name="T121" fmla="*/ 5 h 36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7"/>
                <a:gd name="T184" fmla="*/ 0 h 366"/>
                <a:gd name="T185" fmla="*/ 307 w 307"/>
                <a:gd name="T186" fmla="*/ 366 h 36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7" h="366">
                  <a:moveTo>
                    <a:pt x="306" y="0"/>
                  </a:moveTo>
                  <a:lnTo>
                    <a:pt x="246" y="4"/>
                  </a:lnTo>
                  <a:lnTo>
                    <a:pt x="245" y="9"/>
                  </a:lnTo>
                  <a:lnTo>
                    <a:pt x="246" y="13"/>
                  </a:lnTo>
                  <a:lnTo>
                    <a:pt x="246" y="19"/>
                  </a:lnTo>
                  <a:lnTo>
                    <a:pt x="246" y="25"/>
                  </a:lnTo>
                  <a:lnTo>
                    <a:pt x="246" y="31"/>
                  </a:lnTo>
                  <a:lnTo>
                    <a:pt x="246" y="36"/>
                  </a:lnTo>
                  <a:lnTo>
                    <a:pt x="245" y="41"/>
                  </a:lnTo>
                  <a:lnTo>
                    <a:pt x="245" y="46"/>
                  </a:lnTo>
                  <a:lnTo>
                    <a:pt x="244" y="52"/>
                  </a:lnTo>
                  <a:lnTo>
                    <a:pt x="244" y="57"/>
                  </a:lnTo>
                  <a:lnTo>
                    <a:pt x="242" y="63"/>
                  </a:lnTo>
                  <a:lnTo>
                    <a:pt x="242" y="68"/>
                  </a:lnTo>
                  <a:lnTo>
                    <a:pt x="241" y="73"/>
                  </a:lnTo>
                  <a:lnTo>
                    <a:pt x="241" y="77"/>
                  </a:lnTo>
                  <a:lnTo>
                    <a:pt x="239" y="82"/>
                  </a:lnTo>
                  <a:lnTo>
                    <a:pt x="237" y="87"/>
                  </a:lnTo>
                  <a:lnTo>
                    <a:pt x="236" y="92"/>
                  </a:lnTo>
                  <a:lnTo>
                    <a:pt x="235" y="97"/>
                  </a:lnTo>
                  <a:lnTo>
                    <a:pt x="234" y="100"/>
                  </a:lnTo>
                  <a:lnTo>
                    <a:pt x="233" y="105"/>
                  </a:lnTo>
                  <a:lnTo>
                    <a:pt x="231" y="110"/>
                  </a:lnTo>
                  <a:lnTo>
                    <a:pt x="228" y="117"/>
                  </a:lnTo>
                  <a:lnTo>
                    <a:pt x="226" y="124"/>
                  </a:lnTo>
                  <a:lnTo>
                    <a:pt x="223" y="131"/>
                  </a:lnTo>
                  <a:lnTo>
                    <a:pt x="221" y="138"/>
                  </a:lnTo>
                  <a:lnTo>
                    <a:pt x="217" y="145"/>
                  </a:lnTo>
                  <a:lnTo>
                    <a:pt x="214" y="152"/>
                  </a:lnTo>
                  <a:lnTo>
                    <a:pt x="211" y="158"/>
                  </a:lnTo>
                  <a:lnTo>
                    <a:pt x="207" y="164"/>
                  </a:lnTo>
                  <a:lnTo>
                    <a:pt x="203" y="170"/>
                  </a:lnTo>
                  <a:lnTo>
                    <a:pt x="198" y="177"/>
                  </a:lnTo>
                  <a:lnTo>
                    <a:pt x="194" y="184"/>
                  </a:lnTo>
                  <a:lnTo>
                    <a:pt x="189" y="191"/>
                  </a:lnTo>
                  <a:lnTo>
                    <a:pt x="184" y="198"/>
                  </a:lnTo>
                  <a:lnTo>
                    <a:pt x="178" y="204"/>
                  </a:lnTo>
                  <a:lnTo>
                    <a:pt x="173" y="211"/>
                  </a:lnTo>
                  <a:lnTo>
                    <a:pt x="167" y="217"/>
                  </a:lnTo>
                  <a:lnTo>
                    <a:pt x="162" y="222"/>
                  </a:lnTo>
                  <a:lnTo>
                    <a:pt x="158" y="227"/>
                  </a:lnTo>
                  <a:lnTo>
                    <a:pt x="152" y="233"/>
                  </a:lnTo>
                  <a:lnTo>
                    <a:pt x="146" y="238"/>
                  </a:lnTo>
                  <a:lnTo>
                    <a:pt x="140" y="244"/>
                  </a:lnTo>
                  <a:lnTo>
                    <a:pt x="133" y="249"/>
                  </a:lnTo>
                  <a:lnTo>
                    <a:pt x="127" y="253"/>
                  </a:lnTo>
                  <a:lnTo>
                    <a:pt x="121" y="258"/>
                  </a:lnTo>
                  <a:lnTo>
                    <a:pt x="114" y="263"/>
                  </a:lnTo>
                  <a:lnTo>
                    <a:pt x="107" y="268"/>
                  </a:lnTo>
                  <a:lnTo>
                    <a:pt x="100" y="273"/>
                  </a:lnTo>
                  <a:lnTo>
                    <a:pt x="92" y="277"/>
                  </a:lnTo>
                  <a:lnTo>
                    <a:pt x="85" y="281"/>
                  </a:lnTo>
                  <a:lnTo>
                    <a:pt x="77" y="285"/>
                  </a:lnTo>
                  <a:lnTo>
                    <a:pt x="68" y="289"/>
                  </a:lnTo>
                  <a:lnTo>
                    <a:pt x="61" y="292"/>
                  </a:lnTo>
                  <a:lnTo>
                    <a:pt x="52" y="296"/>
                  </a:lnTo>
                  <a:lnTo>
                    <a:pt x="45" y="279"/>
                  </a:lnTo>
                  <a:lnTo>
                    <a:pt x="0" y="347"/>
                  </a:lnTo>
                  <a:lnTo>
                    <a:pt x="81" y="365"/>
                  </a:lnTo>
                  <a:lnTo>
                    <a:pt x="74" y="348"/>
                  </a:lnTo>
                  <a:lnTo>
                    <a:pt x="84" y="343"/>
                  </a:lnTo>
                  <a:lnTo>
                    <a:pt x="92" y="340"/>
                  </a:lnTo>
                  <a:lnTo>
                    <a:pt x="102" y="335"/>
                  </a:lnTo>
                  <a:lnTo>
                    <a:pt x="110" y="330"/>
                  </a:lnTo>
                  <a:lnTo>
                    <a:pt x="117" y="327"/>
                  </a:lnTo>
                  <a:lnTo>
                    <a:pt x="125" y="323"/>
                  </a:lnTo>
                  <a:lnTo>
                    <a:pt x="133" y="317"/>
                  </a:lnTo>
                  <a:lnTo>
                    <a:pt x="140" y="313"/>
                  </a:lnTo>
                  <a:lnTo>
                    <a:pt x="145" y="309"/>
                  </a:lnTo>
                  <a:lnTo>
                    <a:pt x="153" y="304"/>
                  </a:lnTo>
                  <a:lnTo>
                    <a:pt x="161" y="297"/>
                  </a:lnTo>
                  <a:lnTo>
                    <a:pt x="168" y="292"/>
                  </a:lnTo>
                  <a:lnTo>
                    <a:pt x="175" y="288"/>
                  </a:lnTo>
                  <a:lnTo>
                    <a:pt x="181" y="283"/>
                  </a:lnTo>
                  <a:lnTo>
                    <a:pt x="188" y="276"/>
                  </a:lnTo>
                  <a:lnTo>
                    <a:pt x="194" y="270"/>
                  </a:lnTo>
                  <a:lnTo>
                    <a:pt x="201" y="264"/>
                  </a:lnTo>
                  <a:lnTo>
                    <a:pt x="206" y="258"/>
                  </a:lnTo>
                  <a:lnTo>
                    <a:pt x="212" y="251"/>
                  </a:lnTo>
                  <a:lnTo>
                    <a:pt x="218" y="244"/>
                  </a:lnTo>
                  <a:lnTo>
                    <a:pt x="224" y="238"/>
                  </a:lnTo>
                  <a:lnTo>
                    <a:pt x="229" y="232"/>
                  </a:lnTo>
                  <a:lnTo>
                    <a:pt x="234" y="226"/>
                  </a:lnTo>
                  <a:lnTo>
                    <a:pt x="239" y="219"/>
                  </a:lnTo>
                  <a:lnTo>
                    <a:pt x="243" y="213"/>
                  </a:lnTo>
                  <a:lnTo>
                    <a:pt x="248" y="205"/>
                  </a:lnTo>
                  <a:lnTo>
                    <a:pt x="253" y="199"/>
                  </a:lnTo>
                  <a:lnTo>
                    <a:pt x="258" y="191"/>
                  </a:lnTo>
                  <a:lnTo>
                    <a:pt x="261" y="184"/>
                  </a:lnTo>
                  <a:lnTo>
                    <a:pt x="266" y="177"/>
                  </a:lnTo>
                  <a:lnTo>
                    <a:pt x="268" y="171"/>
                  </a:lnTo>
                  <a:lnTo>
                    <a:pt x="271" y="165"/>
                  </a:lnTo>
                  <a:lnTo>
                    <a:pt x="275" y="157"/>
                  </a:lnTo>
                  <a:lnTo>
                    <a:pt x="279" y="149"/>
                  </a:lnTo>
                  <a:lnTo>
                    <a:pt x="281" y="142"/>
                  </a:lnTo>
                  <a:lnTo>
                    <a:pt x="284" y="135"/>
                  </a:lnTo>
                  <a:lnTo>
                    <a:pt x="286" y="128"/>
                  </a:lnTo>
                  <a:lnTo>
                    <a:pt x="289" y="120"/>
                  </a:lnTo>
                  <a:lnTo>
                    <a:pt x="291" y="112"/>
                  </a:lnTo>
                  <a:lnTo>
                    <a:pt x="294" y="104"/>
                  </a:lnTo>
                  <a:lnTo>
                    <a:pt x="296" y="97"/>
                  </a:lnTo>
                  <a:lnTo>
                    <a:pt x="298" y="91"/>
                  </a:lnTo>
                  <a:lnTo>
                    <a:pt x="299" y="84"/>
                  </a:lnTo>
                  <a:lnTo>
                    <a:pt x="300" y="79"/>
                  </a:lnTo>
                  <a:lnTo>
                    <a:pt x="302" y="75"/>
                  </a:lnTo>
                  <a:lnTo>
                    <a:pt x="302" y="71"/>
                  </a:lnTo>
                  <a:lnTo>
                    <a:pt x="302" y="68"/>
                  </a:lnTo>
                  <a:lnTo>
                    <a:pt x="302" y="64"/>
                  </a:lnTo>
                  <a:lnTo>
                    <a:pt x="303" y="59"/>
                  </a:lnTo>
                  <a:lnTo>
                    <a:pt x="303" y="55"/>
                  </a:lnTo>
                  <a:lnTo>
                    <a:pt x="304" y="51"/>
                  </a:lnTo>
                  <a:lnTo>
                    <a:pt x="304" y="48"/>
                  </a:lnTo>
                  <a:lnTo>
                    <a:pt x="305" y="43"/>
                  </a:lnTo>
                  <a:lnTo>
                    <a:pt x="306" y="38"/>
                  </a:lnTo>
                  <a:lnTo>
                    <a:pt x="306" y="34"/>
                  </a:lnTo>
                  <a:lnTo>
                    <a:pt x="306" y="29"/>
                  </a:lnTo>
                  <a:lnTo>
                    <a:pt x="306" y="24"/>
                  </a:lnTo>
                  <a:lnTo>
                    <a:pt x="306" y="21"/>
                  </a:lnTo>
                  <a:lnTo>
                    <a:pt x="306" y="17"/>
                  </a:lnTo>
                  <a:lnTo>
                    <a:pt x="306" y="12"/>
                  </a:lnTo>
                  <a:lnTo>
                    <a:pt x="306" y="8"/>
                  </a:lnTo>
                  <a:lnTo>
                    <a:pt x="306" y="5"/>
                  </a:lnTo>
                  <a:lnTo>
                    <a:pt x="306" y="0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740" name="Line 98"/>
            <p:cNvSpPr>
              <a:spLocks noChangeShapeType="1"/>
            </p:cNvSpPr>
            <p:nvPr/>
          </p:nvSpPr>
          <p:spPr bwMode="auto">
            <a:xfrm>
              <a:off x="1794" y="2909"/>
              <a:ext cx="124" cy="6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741" name="Line 99"/>
            <p:cNvSpPr>
              <a:spLocks noChangeShapeType="1"/>
            </p:cNvSpPr>
            <p:nvPr/>
          </p:nvSpPr>
          <p:spPr bwMode="auto">
            <a:xfrm flipH="1">
              <a:off x="1493" y="3158"/>
              <a:ext cx="684" cy="1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742" name="Rectangle 100"/>
            <p:cNvSpPr>
              <a:spLocks noChangeArrowheads="1"/>
            </p:cNvSpPr>
            <p:nvPr/>
          </p:nvSpPr>
          <p:spPr bwMode="auto">
            <a:xfrm rot="20940000">
              <a:off x="1888" y="3235"/>
              <a:ext cx="22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Do</a:t>
              </a:r>
            </a:p>
          </p:txBody>
        </p:sp>
        <p:sp>
          <p:nvSpPr>
            <p:cNvPr id="25743" name="Rectangle 101"/>
            <p:cNvSpPr>
              <a:spLocks noChangeArrowheads="1"/>
            </p:cNvSpPr>
            <p:nvPr/>
          </p:nvSpPr>
          <p:spPr bwMode="auto">
            <a:xfrm rot="20940000">
              <a:off x="1599" y="3268"/>
              <a:ext cx="33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Study</a:t>
              </a:r>
            </a:p>
          </p:txBody>
        </p:sp>
        <p:sp>
          <p:nvSpPr>
            <p:cNvPr id="25744" name="Rectangle 102"/>
            <p:cNvSpPr>
              <a:spLocks noChangeArrowheads="1"/>
            </p:cNvSpPr>
            <p:nvPr/>
          </p:nvSpPr>
          <p:spPr bwMode="auto">
            <a:xfrm rot="20940000">
              <a:off x="1859" y="3008"/>
              <a:ext cx="28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Plan</a:t>
              </a:r>
            </a:p>
          </p:txBody>
        </p:sp>
        <p:sp>
          <p:nvSpPr>
            <p:cNvPr id="25745" name="Rectangle 103"/>
            <p:cNvSpPr>
              <a:spLocks noChangeArrowheads="1"/>
            </p:cNvSpPr>
            <p:nvPr/>
          </p:nvSpPr>
          <p:spPr bwMode="auto">
            <a:xfrm rot="20940000">
              <a:off x="1607" y="3070"/>
              <a:ext cx="25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Act</a:t>
              </a:r>
            </a:p>
          </p:txBody>
        </p:sp>
      </p:grpSp>
      <p:grpSp>
        <p:nvGrpSpPr>
          <p:cNvPr id="25607" name="Group 104"/>
          <p:cNvGrpSpPr>
            <a:grpSpLocks/>
          </p:cNvGrpSpPr>
          <p:nvPr/>
        </p:nvGrpSpPr>
        <p:grpSpPr bwMode="auto">
          <a:xfrm>
            <a:off x="5484814" y="1484313"/>
            <a:ext cx="2771775" cy="4068762"/>
            <a:chOff x="2351" y="1008"/>
            <a:chExt cx="1746" cy="2563"/>
          </a:xfrm>
        </p:grpSpPr>
        <p:sp>
          <p:nvSpPr>
            <p:cNvPr id="25658" name="Oval 105"/>
            <p:cNvSpPr>
              <a:spLocks noChangeArrowheads="1"/>
            </p:cNvSpPr>
            <p:nvPr/>
          </p:nvSpPr>
          <p:spPr bwMode="auto">
            <a:xfrm rot="-660000">
              <a:off x="3412" y="1052"/>
              <a:ext cx="668" cy="62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rgbClr val="EAEAEA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sv-SE" altLang="sv-SE">
                <a:latin typeface="Times New Roman" panose="02020603050405020304" pitchFamily="18" charset="0"/>
              </a:endParaRPr>
            </a:p>
          </p:txBody>
        </p:sp>
        <p:sp>
          <p:nvSpPr>
            <p:cNvPr id="25659" name="Freeform 106"/>
            <p:cNvSpPr>
              <a:spLocks/>
            </p:cNvSpPr>
            <p:nvPr/>
          </p:nvSpPr>
          <p:spPr bwMode="auto">
            <a:xfrm>
              <a:off x="3378" y="1419"/>
              <a:ext cx="376" cy="280"/>
            </a:xfrm>
            <a:custGeom>
              <a:avLst/>
              <a:gdLst>
                <a:gd name="T0" fmla="*/ 375 w 376"/>
                <a:gd name="T1" fmla="*/ 276 h 280"/>
                <a:gd name="T2" fmla="*/ 368 w 376"/>
                <a:gd name="T3" fmla="*/ 219 h 280"/>
                <a:gd name="T4" fmla="*/ 358 w 376"/>
                <a:gd name="T5" fmla="*/ 221 h 280"/>
                <a:gd name="T6" fmla="*/ 346 w 376"/>
                <a:gd name="T7" fmla="*/ 221 h 280"/>
                <a:gd name="T8" fmla="*/ 335 w 376"/>
                <a:gd name="T9" fmla="*/ 221 h 280"/>
                <a:gd name="T10" fmla="*/ 323 w 376"/>
                <a:gd name="T11" fmla="*/ 221 h 280"/>
                <a:gd name="T12" fmla="*/ 312 w 376"/>
                <a:gd name="T13" fmla="*/ 220 h 280"/>
                <a:gd name="T14" fmla="*/ 301 w 376"/>
                <a:gd name="T15" fmla="*/ 220 h 280"/>
                <a:gd name="T16" fmla="*/ 292 w 376"/>
                <a:gd name="T17" fmla="*/ 218 h 280"/>
                <a:gd name="T18" fmla="*/ 282 w 376"/>
                <a:gd name="T19" fmla="*/ 216 h 280"/>
                <a:gd name="T20" fmla="*/ 271 w 376"/>
                <a:gd name="T21" fmla="*/ 214 h 280"/>
                <a:gd name="T22" fmla="*/ 263 w 376"/>
                <a:gd name="T23" fmla="*/ 212 h 280"/>
                <a:gd name="T24" fmla="*/ 250 w 376"/>
                <a:gd name="T25" fmla="*/ 209 h 280"/>
                <a:gd name="T26" fmla="*/ 237 w 376"/>
                <a:gd name="T27" fmla="*/ 205 h 280"/>
                <a:gd name="T28" fmla="*/ 221 w 376"/>
                <a:gd name="T29" fmla="*/ 199 h 280"/>
                <a:gd name="T30" fmla="*/ 209 w 376"/>
                <a:gd name="T31" fmla="*/ 193 h 280"/>
                <a:gd name="T32" fmla="*/ 197 w 376"/>
                <a:gd name="T33" fmla="*/ 187 h 280"/>
                <a:gd name="T34" fmla="*/ 182 w 376"/>
                <a:gd name="T35" fmla="*/ 179 h 280"/>
                <a:gd name="T36" fmla="*/ 169 w 376"/>
                <a:gd name="T37" fmla="*/ 169 h 280"/>
                <a:gd name="T38" fmla="*/ 155 w 376"/>
                <a:gd name="T39" fmla="*/ 160 h 280"/>
                <a:gd name="T40" fmla="*/ 144 w 376"/>
                <a:gd name="T41" fmla="*/ 150 h 280"/>
                <a:gd name="T42" fmla="*/ 132 w 376"/>
                <a:gd name="T43" fmla="*/ 140 h 280"/>
                <a:gd name="T44" fmla="*/ 123 w 376"/>
                <a:gd name="T45" fmla="*/ 129 h 280"/>
                <a:gd name="T46" fmla="*/ 114 w 376"/>
                <a:gd name="T47" fmla="*/ 119 h 280"/>
                <a:gd name="T48" fmla="*/ 103 w 376"/>
                <a:gd name="T49" fmla="*/ 106 h 280"/>
                <a:gd name="T50" fmla="*/ 94 w 376"/>
                <a:gd name="T51" fmla="*/ 93 h 280"/>
                <a:gd name="T52" fmla="*/ 86 w 376"/>
                <a:gd name="T53" fmla="*/ 79 h 280"/>
                <a:gd name="T54" fmla="*/ 78 w 376"/>
                <a:gd name="T55" fmla="*/ 63 h 280"/>
                <a:gd name="T56" fmla="*/ 71 w 376"/>
                <a:gd name="T57" fmla="*/ 48 h 280"/>
                <a:gd name="T58" fmla="*/ 22 w 376"/>
                <a:gd name="T59" fmla="*/ 0 h 280"/>
                <a:gd name="T60" fmla="*/ 17 w 376"/>
                <a:gd name="T61" fmla="*/ 71 h 280"/>
                <a:gd name="T62" fmla="*/ 25 w 376"/>
                <a:gd name="T63" fmla="*/ 89 h 280"/>
                <a:gd name="T64" fmla="*/ 34 w 376"/>
                <a:gd name="T65" fmla="*/ 105 h 280"/>
                <a:gd name="T66" fmla="*/ 42 w 376"/>
                <a:gd name="T67" fmla="*/ 119 h 280"/>
                <a:gd name="T68" fmla="*/ 50 w 376"/>
                <a:gd name="T69" fmla="*/ 133 h 280"/>
                <a:gd name="T70" fmla="*/ 59 w 376"/>
                <a:gd name="T71" fmla="*/ 145 h 280"/>
                <a:gd name="T72" fmla="*/ 70 w 376"/>
                <a:gd name="T73" fmla="*/ 159 h 280"/>
                <a:gd name="T74" fmla="*/ 80 w 376"/>
                <a:gd name="T75" fmla="*/ 171 h 280"/>
                <a:gd name="T76" fmla="*/ 93 w 376"/>
                <a:gd name="T77" fmla="*/ 183 h 280"/>
                <a:gd name="T78" fmla="*/ 104 w 376"/>
                <a:gd name="T79" fmla="*/ 194 h 280"/>
                <a:gd name="T80" fmla="*/ 118 w 376"/>
                <a:gd name="T81" fmla="*/ 205 h 280"/>
                <a:gd name="T82" fmla="*/ 130 w 376"/>
                <a:gd name="T83" fmla="*/ 215 h 280"/>
                <a:gd name="T84" fmla="*/ 144 w 376"/>
                <a:gd name="T85" fmla="*/ 223 h 280"/>
                <a:gd name="T86" fmla="*/ 157 w 376"/>
                <a:gd name="T87" fmla="*/ 232 h 280"/>
                <a:gd name="T88" fmla="*/ 172 w 376"/>
                <a:gd name="T89" fmla="*/ 240 h 280"/>
                <a:gd name="T90" fmla="*/ 186 w 376"/>
                <a:gd name="T91" fmla="*/ 247 h 280"/>
                <a:gd name="T92" fmla="*/ 199 w 376"/>
                <a:gd name="T93" fmla="*/ 252 h 280"/>
                <a:gd name="T94" fmla="*/ 215 w 376"/>
                <a:gd name="T95" fmla="*/ 258 h 280"/>
                <a:gd name="T96" fmla="*/ 230 w 376"/>
                <a:gd name="T97" fmla="*/ 262 h 280"/>
                <a:gd name="T98" fmla="*/ 245 w 376"/>
                <a:gd name="T99" fmla="*/ 266 h 280"/>
                <a:gd name="T100" fmla="*/ 260 w 376"/>
                <a:gd name="T101" fmla="*/ 270 h 280"/>
                <a:gd name="T102" fmla="*/ 275 w 376"/>
                <a:gd name="T103" fmla="*/ 273 h 280"/>
                <a:gd name="T104" fmla="*/ 286 w 376"/>
                <a:gd name="T105" fmla="*/ 275 h 280"/>
                <a:gd name="T106" fmla="*/ 295 w 376"/>
                <a:gd name="T107" fmla="*/ 277 h 280"/>
                <a:gd name="T108" fmla="*/ 302 w 376"/>
                <a:gd name="T109" fmla="*/ 277 h 280"/>
                <a:gd name="T110" fmla="*/ 312 w 376"/>
                <a:gd name="T111" fmla="*/ 277 h 280"/>
                <a:gd name="T112" fmla="*/ 320 w 376"/>
                <a:gd name="T113" fmla="*/ 278 h 280"/>
                <a:gd name="T114" fmla="*/ 329 w 376"/>
                <a:gd name="T115" fmla="*/ 278 h 280"/>
                <a:gd name="T116" fmla="*/ 339 w 376"/>
                <a:gd name="T117" fmla="*/ 279 h 280"/>
                <a:gd name="T118" fmla="*/ 347 w 376"/>
                <a:gd name="T119" fmla="*/ 278 h 280"/>
                <a:gd name="T120" fmla="*/ 356 w 376"/>
                <a:gd name="T121" fmla="*/ 278 h 280"/>
                <a:gd name="T122" fmla="*/ 364 w 376"/>
                <a:gd name="T123" fmla="*/ 278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6"/>
                <a:gd name="T187" fmla="*/ 0 h 280"/>
                <a:gd name="T188" fmla="*/ 376 w 376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6" h="280">
                  <a:moveTo>
                    <a:pt x="368" y="277"/>
                  </a:moveTo>
                  <a:lnTo>
                    <a:pt x="375" y="276"/>
                  </a:lnTo>
                  <a:lnTo>
                    <a:pt x="374" y="219"/>
                  </a:lnTo>
                  <a:lnTo>
                    <a:pt x="368" y="219"/>
                  </a:lnTo>
                  <a:lnTo>
                    <a:pt x="363" y="221"/>
                  </a:lnTo>
                  <a:lnTo>
                    <a:pt x="358" y="221"/>
                  </a:lnTo>
                  <a:lnTo>
                    <a:pt x="351" y="221"/>
                  </a:lnTo>
                  <a:lnTo>
                    <a:pt x="346" y="221"/>
                  </a:lnTo>
                  <a:lnTo>
                    <a:pt x="340" y="222"/>
                  </a:lnTo>
                  <a:lnTo>
                    <a:pt x="335" y="221"/>
                  </a:lnTo>
                  <a:lnTo>
                    <a:pt x="329" y="221"/>
                  </a:lnTo>
                  <a:lnTo>
                    <a:pt x="323" y="221"/>
                  </a:lnTo>
                  <a:lnTo>
                    <a:pt x="318" y="221"/>
                  </a:lnTo>
                  <a:lnTo>
                    <a:pt x="312" y="220"/>
                  </a:lnTo>
                  <a:lnTo>
                    <a:pt x="306" y="220"/>
                  </a:lnTo>
                  <a:lnTo>
                    <a:pt x="301" y="220"/>
                  </a:lnTo>
                  <a:lnTo>
                    <a:pt x="296" y="219"/>
                  </a:lnTo>
                  <a:lnTo>
                    <a:pt x="292" y="218"/>
                  </a:lnTo>
                  <a:lnTo>
                    <a:pt x="287" y="217"/>
                  </a:lnTo>
                  <a:lnTo>
                    <a:pt x="282" y="216"/>
                  </a:lnTo>
                  <a:lnTo>
                    <a:pt x="276" y="215"/>
                  </a:lnTo>
                  <a:lnTo>
                    <a:pt x="271" y="214"/>
                  </a:lnTo>
                  <a:lnTo>
                    <a:pt x="267" y="214"/>
                  </a:lnTo>
                  <a:lnTo>
                    <a:pt x="263" y="212"/>
                  </a:lnTo>
                  <a:lnTo>
                    <a:pt x="257" y="210"/>
                  </a:lnTo>
                  <a:lnTo>
                    <a:pt x="250" y="209"/>
                  </a:lnTo>
                  <a:lnTo>
                    <a:pt x="243" y="207"/>
                  </a:lnTo>
                  <a:lnTo>
                    <a:pt x="237" y="205"/>
                  </a:lnTo>
                  <a:lnTo>
                    <a:pt x="229" y="201"/>
                  </a:lnTo>
                  <a:lnTo>
                    <a:pt x="221" y="199"/>
                  </a:lnTo>
                  <a:lnTo>
                    <a:pt x="214" y="196"/>
                  </a:lnTo>
                  <a:lnTo>
                    <a:pt x="209" y="193"/>
                  </a:lnTo>
                  <a:lnTo>
                    <a:pt x="203" y="189"/>
                  </a:lnTo>
                  <a:lnTo>
                    <a:pt x="197" y="187"/>
                  </a:lnTo>
                  <a:lnTo>
                    <a:pt x="189" y="182"/>
                  </a:lnTo>
                  <a:lnTo>
                    <a:pt x="182" y="179"/>
                  </a:lnTo>
                  <a:lnTo>
                    <a:pt x="175" y="174"/>
                  </a:lnTo>
                  <a:lnTo>
                    <a:pt x="169" y="169"/>
                  </a:lnTo>
                  <a:lnTo>
                    <a:pt x="161" y="165"/>
                  </a:lnTo>
                  <a:lnTo>
                    <a:pt x="155" y="160"/>
                  </a:lnTo>
                  <a:lnTo>
                    <a:pt x="149" y="155"/>
                  </a:lnTo>
                  <a:lnTo>
                    <a:pt x="144" y="150"/>
                  </a:lnTo>
                  <a:lnTo>
                    <a:pt x="139" y="145"/>
                  </a:lnTo>
                  <a:lnTo>
                    <a:pt x="132" y="140"/>
                  </a:lnTo>
                  <a:lnTo>
                    <a:pt x="128" y="135"/>
                  </a:lnTo>
                  <a:lnTo>
                    <a:pt x="123" y="129"/>
                  </a:lnTo>
                  <a:lnTo>
                    <a:pt x="118" y="124"/>
                  </a:lnTo>
                  <a:lnTo>
                    <a:pt x="114" y="119"/>
                  </a:lnTo>
                  <a:lnTo>
                    <a:pt x="109" y="112"/>
                  </a:lnTo>
                  <a:lnTo>
                    <a:pt x="103" y="106"/>
                  </a:lnTo>
                  <a:lnTo>
                    <a:pt x="99" y="99"/>
                  </a:lnTo>
                  <a:lnTo>
                    <a:pt x="94" y="93"/>
                  </a:lnTo>
                  <a:lnTo>
                    <a:pt x="90" y="86"/>
                  </a:lnTo>
                  <a:lnTo>
                    <a:pt x="86" y="79"/>
                  </a:lnTo>
                  <a:lnTo>
                    <a:pt x="82" y="72"/>
                  </a:lnTo>
                  <a:lnTo>
                    <a:pt x="78" y="63"/>
                  </a:lnTo>
                  <a:lnTo>
                    <a:pt x="75" y="57"/>
                  </a:lnTo>
                  <a:lnTo>
                    <a:pt x="71" y="48"/>
                  </a:lnTo>
                  <a:lnTo>
                    <a:pt x="90" y="40"/>
                  </a:lnTo>
                  <a:lnTo>
                    <a:pt x="22" y="0"/>
                  </a:lnTo>
                  <a:lnTo>
                    <a:pt x="0" y="78"/>
                  </a:lnTo>
                  <a:lnTo>
                    <a:pt x="17" y="71"/>
                  </a:lnTo>
                  <a:lnTo>
                    <a:pt x="21" y="81"/>
                  </a:lnTo>
                  <a:lnTo>
                    <a:pt x="25" y="89"/>
                  </a:lnTo>
                  <a:lnTo>
                    <a:pt x="29" y="97"/>
                  </a:lnTo>
                  <a:lnTo>
                    <a:pt x="34" y="105"/>
                  </a:lnTo>
                  <a:lnTo>
                    <a:pt x="37" y="112"/>
                  </a:lnTo>
                  <a:lnTo>
                    <a:pt x="42" y="119"/>
                  </a:lnTo>
                  <a:lnTo>
                    <a:pt x="46" y="126"/>
                  </a:lnTo>
                  <a:lnTo>
                    <a:pt x="50" y="133"/>
                  </a:lnTo>
                  <a:lnTo>
                    <a:pt x="55" y="139"/>
                  </a:lnTo>
                  <a:lnTo>
                    <a:pt x="59" y="145"/>
                  </a:lnTo>
                  <a:lnTo>
                    <a:pt x="65" y="153"/>
                  </a:lnTo>
                  <a:lnTo>
                    <a:pt x="70" y="159"/>
                  </a:lnTo>
                  <a:lnTo>
                    <a:pt x="76" y="165"/>
                  </a:lnTo>
                  <a:lnTo>
                    <a:pt x="80" y="171"/>
                  </a:lnTo>
                  <a:lnTo>
                    <a:pt x="87" y="177"/>
                  </a:lnTo>
                  <a:lnTo>
                    <a:pt x="93" y="183"/>
                  </a:lnTo>
                  <a:lnTo>
                    <a:pt x="98" y="188"/>
                  </a:lnTo>
                  <a:lnTo>
                    <a:pt x="104" y="194"/>
                  </a:lnTo>
                  <a:lnTo>
                    <a:pt x="112" y="199"/>
                  </a:lnTo>
                  <a:lnTo>
                    <a:pt x="118" y="205"/>
                  </a:lnTo>
                  <a:lnTo>
                    <a:pt x="125" y="210"/>
                  </a:lnTo>
                  <a:lnTo>
                    <a:pt x="130" y="215"/>
                  </a:lnTo>
                  <a:lnTo>
                    <a:pt x="136" y="219"/>
                  </a:lnTo>
                  <a:lnTo>
                    <a:pt x="144" y="223"/>
                  </a:lnTo>
                  <a:lnTo>
                    <a:pt x="150" y="227"/>
                  </a:lnTo>
                  <a:lnTo>
                    <a:pt x="157" y="232"/>
                  </a:lnTo>
                  <a:lnTo>
                    <a:pt x="164" y="236"/>
                  </a:lnTo>
                  <a:lnTo>
                    <a:pt x="172" y="240"/>
                  </a:lnTo>
                  <a:lnTo>
                    <a:pt x="179" y="243"/>
                  </a:lnTo>
                  <a:lnTo>
                    <a:pt x="186" y="247"/>
                  </a:lnTo>
                  <a:lnTo>
                    <a:pt x="193" y="249"/>
                  </a:lnTo>
                  <a:lnTo>
                    <a:pt x="199" y="252"/>
                  </a:lnTo>
                  <a:lnTo>
                    <a:pt x="207" y="255"/>
                  </a:lnTo>
                  <a:lnTo>
                    <a:pt x="215" y="258"/>
                  </a:lnTo>
                  <a:lnTo>
                    <a:pt x="221" y="260"/>
                  </a:lnTo>
                  <a:lnTo>
                    <a:pt x="230" y="262"/>
                  </a:lnTo>
                  <a:lnTo>
                    <a:pt x="237" y="264"/>
                  </a:lnTo>
                  <a:lnTo>
                    <a:pt x="245" y="266"/>
                  </a:lnTo>
                  <a:lnTo>
                    <a:pt x="253" y="268"/>
                  </a:lnTo>
                  <a:lnTo>
                    <a:pt x="260" y="270"/>
                  </a:lnTo>
                  <a:lnTo>
                    <a:pt x="268" y="272"/>
                  </a:lnTo>
                  <a:lnTo>
                    <a:pt x="275" y="273"/>
                  </a:lnTo>
                  <a:lnTo>
                    <a:pt x="282" y="275"/>
                  </a:lnTo>
                  <a:lnTo>
                    <a:pt x="286" y="275"/>
                  </a:lnTo>
                  <a:lnTo>
                    <a:pt x="291" y="276"/>
                  </a:lnTo>
                  <a:lnTo>
                    <a:pt x="295" y="277"/>
                  </a:lnTo>
                  <a:lnTo>
                    <a:pt x="298" y="276"/>
                  </a:lnTo>
                  <a:lnTo>
                    <a:pt x="302" y="277"/>
                  </a:lnTo>
                  <a:lnTo>
                    <a:pt x="307" y="277"/>
                  </a:lnTo>
                  <a:lnTo>
                    <a:pt x="312" y="277"/>
                  </a:lnTo>
                  <a:lnTo>
                    <a:pt x="316" y="277"/>
                  </a:lnTo>
                  <a:lnTo>
                    <a:pt x="320" y="278"/>
                  </a:lnTo>
                  <a:lnTo>
                    <a:pt x="325" y="278"/>
                  </a:lnTo>
                  <a:lnTo>
                    <a:pt x="329" y="278"/>
                  </a:lnTo>
                  <a:lnTo>
                    <a:pt x="334" y="278"/>
                  </a:lnTo>
                  <a:lnTo>
                    <a:pt x="339" y="279"/>
                  </a:lnTo>
                  <a:lnTo>
                    <a:pt x="343" y="279"/>
                  </a:lnTo>
                  <a:lnTo>
                    <a:pt x="347" y="278"/>
                  </a:lnTo>
                  <a:lnTo>
                    <a:pt x="352" y="279"/>
                  </a:lnTo>
                  <a:lnTo>
                    <a:pt x="356" y="278"/>
                  </a:lnTo>
                  <a:lnTo>
                    <a:pt x="361" y="278"/>
                  </a:lnTo>
                  <a:lnTo>
                    <a:pt x="364" y="278"/>
                  </a:lnTo>
                  <a:lnTo>
                    <a:pt x="368" y="277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60" name="Freeform 107"/>
            <p:cNvSpPr>
              <a:spLocks/>
            </p:cNvSpPr>
            <p:nvPr/>
          </p:nvSpPr>
          <p:spPr bwMode="auto">
            <a:xfrm>
              <a:off x="3697" y="1008"/>
              <a:ext cx="378" cy="280"/>
            </a:xfrm>
            <a:custGeom>
              <a:avLst/>
              <a:gdLst>
                <a:gd name="T0" fmla="*/ 0 w 378"/>
                <a:gd name="T1" fmla="*/ 3 h 280"/>
                <a:gd name="T2" fmla="*/ 7 w 378"/>
                <a:gd name="T3" fmla="*/ 59 h 280"/>
                <a:gd name="T4" fmla="*/ 17 w 378"/>
                <a:gd name="T5" fmla="*/ 58 h 280"/>
                <a:gd name="T6" fmla="*/ 30 w 378"/>
                <a:gd name="T7" fmla="*/ 57 h 280"/>
                <a:gd name="T8" fmla="*/ 39 w 378"/>
                <a:gd name="T9" fmla="*/ 57 h 280"/>
                <a:gd name="T10" fmla="*/ 52 w 378"/>
                <a:gd name="T11" fmla="*/ 57 h 280"/>
                <a:gd name="T12" fmla="*/ 63 w 378"/>
                <a:gd name="T13" fmla="*/ 58 h 280"/>
                <a:gd name="T14" fmla="*/ 74 w 378"/>
                <a:gd name="T15" fmla="*/ 59 h 280"/>
                <a:gd name="T16" fmla="*/ 82 w 378"/>
                <a:gd name="T17" fmla="*/ 61 h 280"/>
                <a:gd name="T18" fmla="*/ 94 w 378"/>
                <a:gd name="T19" fmla="*/ 62 h 280"/>
                <a:gd name="T20" fmla="*/ 104 w 378"/>
                <a:gd name="T21" fmla="*/ 65 h 280"/>
                <a:gd name="T22" fmla="*/ 113 w 378"/>
                <a:gd name="T23" fmla="*/ 66 h 280"/>
                <a:gd name="T24" fmla="*/ 124 w 378"/>
                <a:gd name="T25" fmla="*/ 70 h 280"/>
                <a:gd name="T26" fmla="*/ 139 w 378"/>
                <a:gd name="T27" fmla="*/ 73 h 280"/>
                <a:gd name="T28" fmla="*/ 153 w 378"/>
                <a:gd name="T29" fmla="*/ 79 h 280"/>
                <a:gd name="T30" fmla="*/ 165 w 378"/>
                <a:gd name="T31" fmla="*/ 85 h 280"/>
                <a:gd name="T32" fmla="*/ 179 w 378"/>
                <a:gd name="T33" fmla="*/ 91 h 280"/>
                <a:gd name="T34" fmla="*/ 193 w 378"/>
                <a:gd name="T35" fmla="*/ 99 h 280"/>
                <a:gd name="T36" fmla="*/ 207 w 378"/>
                <a:gd name="T37" fmla="*/ 109 h 280"/>
                <a:gd name="T38" fmla="*/ 220 w 378"/>
                <a:gd name="T39" fmla="*/ 118 h 280"/>
                <a:gd name="T40" fmla="*/ 231 w 378"/>
                <a:gd name="T41" fmla="*/ 128 h 280"/>
                <a:gd name="T42" fmla="*/ 242 w 378"/>
                <a:gd name="T43" fmla="*/ 138 h 280"/>
                <a:gd name="T44" fmla="*/ 252 w 378"/>
                <a:gd name="T45" fmla="*/ 149 h 280"/>
                <a:gd name="T46" fmla="*/ 262 w 378"/>
                <a:gd name="T47" fmla="*/ 159 h 280"/>
                <a:gd name="T48" fmla="*/ 272 w 378"/>
                <a:gd name="T49" fmla="*/ 172 h 280"/>
                <a:gd name="T50" fmla="*/ 281 w 378"/>
                <a:gd name="T51" fmla="*/ 186 h 280"/>
                <a:gd name="T52" fmla="*/ 289 w 378"/>
                <a:gd name="T53" fmla="*/ 200 h 280"/>
                <a:gd name="T54" fmla="*/ 298 w 378"/>
                <a:gd name="T55" fmla="*/ 215 h 280"/>
                <a:gd name="T56" fmla="*/ 304 w 378"/>
                <a:gd name="T57" fmla="*/ 230 h 280"/>
                <a:gd name="T58" fmla="*/ 354 w 378"/>
                <a:gd name="T59" fmla="*/ 279 h 280"/>
                <a:gd name="T60" fmla="*/ 359 w 378"/>
                <a:gd name="T61" fmla="*/ 207 h 280"/>
                <a:gd name="T62" fmla="*/ 350 w 378"/>
                <a:gd name="T63" fmla="*/ 189 h 280"/>
                <a:gd name="T64" fmla="*/ 342 w 378"/>
                <a:gd name="T65" fmla="*/ 173 h 280"/>
                <a:gd name="T66" fmla="*/ 334 w 378"/>
                <a:gd name="T67" fmla="*/ 159 h 280"/>
                <a:gd name="T68" fmla="*/ 325 w 378"/>
                <a:gd name="T69" fmla="*/ 146 h 280"/>
                <a:gd name="T70" fmla="*/ 316 w 378"/>
                <a:gd name="T71" fmla="*/ 133 h 280"/>
                <a:gd name="T72" fmla="*/ 305 w 378"/>
                <a:gd name="T73" fmla="*/ 119 h 280"/>
                <a:gd name="T74" fmla="*/ 294 w 378"/>
                <a:gd name="T75" fmla="*/ 107 h 280"/>
                <a:gd name="T76" fmla="*/ 283 w 378"/>
                <a:gd name="T77" fmla="*/ 95 h 280"/>
                <a:gd name="T78" fmla="*/ 271 w 378"/>
                <a:gd name="T79" fmla="*/ 85 h 280"/>
                <a:gd name="T80" fmla="*/ 257 w 378"/>
                <a:gd name="T81" fmla="*/ 73 h 280"/>
                <a:gd name="T82" fmla="*/ 244 w 378"/>
                <a:gd name="T83" fmla="*/ 63 h 280"/>
                <a:gd name="T84" fmla="*/ 232 w 378"/>
                <a:gd name="T85" fmla="*/ 55 h 280"/>
                <a:gd name="T86" fmla="*/ 218 w 378"/>
                <a:gd name="T87" fmla="*/ 47 h 280"/>
                <a:gd name="T88" fmla="*/ 203 w 378"/>
                <a:gd name="T89" fmla="*/ 39 h 280"/>
                <a:gd name="T90" fmla="*/ 188 w 378"/>
                <a:gd name="T91" fmla="*/ 32 h 280"/>
                <a:gd name="T92" fmla="*/ 176 w 378"/>
                <a:gd name="T93" fmla="*/ 26 h 280"/>
                <a:gd name="T94" fmla="*/ 160 w 378"/>
                <a:gd name="T95" fmla="*/ 20 h 280"/>
                <a:gd name="T96" fmla="*/ 146 w 378"/>
                <a:gd name="T97" fmla="*/ 16 h 280"/>
                <a:gd name="T98" fmla="*/ 130 w 378"/>
                <a:gd name="T99" fmla="*/ 12 h 280"/>
                <a:gd name="T100" fmla="*/ 116 w 378"/>
                <a:gd name="T101" fmla="*/ 8 h 280"/>
                <a:gd name="T102" fmla="*/ 100 w 378"/>
                <a:gd name="T103" fmla="*/ 5 h 280"/>
                <a:gd name="T104" fmla="*/ 89 w 378"/>
                <a:gd name="T105" fmla="*/ 4 h 280"/>
                <a:gd name="T106" fmla="*/ 80 w 378"/>
                <a:gd name="T107" fmla="*/ 2 h 280"/>
                <a:gd name="T108" fmla="*/ 73 w 378"/>
                <a:gd name="T109" fmla="*/ 2 h 280"/>
                <a:gd name="T110" fmla="*/ 64 w 378"/>
                <a:gd name="T111" fmla="*/ 1 h 280"/>
                <a:gd name="T112" fmla="*/ 55 w 378"/>
                <a:gd name="T113" fmla="*/ 1 h 280"/>
                <a:gd name="T114" fmla="*/ 46 w 378"/>
                <a:gd name="T115" fmla="*/ 0 h 280"/>
                <a:gd name="T116" fmla="*/ 36 w 378"/>
                <a:gd name="T117" fmla="*/ 0 h 280"/>
                <a:gd name="T118" fmla="*/ 27 w 378"/>
                <a:gd name="T119" fmla="*/ 0 h 280"/>
                <a:gd name="T120" fmla="*/ 19 w 378"/>
                <a:gd name="T121" fmla="*/ 1 h 280"/>
                <a:gd name="T122" fmla="*/ 10 w 378"/>
                <a:gd name="T123" fmla="*/ 1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8"/>
                <a:gd name="T187" fmla="*/ 0 h 280"/>
                <a:gd name="T188" fmla="*/ 378 w 378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8" h="280">
                  <a:moveTo>
                    <a:pt x="6" y="2"/>
                  </a:moveTo>
                  <a:lnTo>
                    <a:pt x="0" y="3"/>
                  </a:lnTo>
                  <a:lnTo>
                    <a:pt x="1" y="59"/>
                  </a:lnTo>
                  <a:lnTo>
                    <a:pt x="7" y="59"/>
                  </a:lnTo>
                  <a:lnTo>
                    <a:pt x="12" y="58"/>
                  </a:lnTo>
                  <a:lnTo>
                    <a:pt x="17" y="58"/>
                  </a:lnTo>
                  <a:lnTo>
                    <a:pt x="23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39" y="57"/>
                  </a:lnTo>
                  <a:lnTo>
                    <a:pt x="46" y="57"/>
                  </a:lnTo>
                  <a:lnTo>
                    <a:pt x="52" y="57"/>
                  </a:lnTo>
                  <a:lnTo>
                    <a:pt x="57" y="57"/>
                  </a:lnTo>
                  <a:lnTo>
                    <a:pt x="63" y="58"/>
                  </a:lnTo>
                  <a:lnTo>
                    <a:pt x="68" y="59"/>
                  </a:lnTo>
                  <a:lnTo>
                    <a:pt x="74" y="59"/>
                  </a:lnTo>
                  <a:lnTo>
                    <a:pt x="79" y="60"/>
                  </a:lnTo>
                  <a:lnTo>
                    <a:pt x="82" y="61"/>
                  </a:lnTo>
                  <a:lnTo>
                    <a:pt x="88" y="61"/>
                  </a:lnTo>
                  <a:lnTo>
                    <a:pt x="94" y="62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5"/>
                  </a:lnTo>
                  <a:lnTo>
                    <a:pt x="113" y="66"/>
                  </a:lnTo>
                  <a:lnTo>
                    <a:pt x="118" y="68"/>
                  </a:lnTo>
                  <a:lnTo>
                    <a:pt x="124" y="70"/>
                  </a:lnTo>
                  <a:lnTo>
                    <a:pt x="131" y="71"/>
                  </a:lnTo>
                  <a:lnTo>
                    <a:pt x="139" y="73"/>
                  </a:lnTo>
                  <a:lnTo>
                    <a:pt x="146" y="77"/>
                  </a:lnTo>
                  <a:lnTo>
                    <a:pt x="153" y="79"/>
                  </a:lnTo>
                  <a:lnTo>
                    <a:pt x="160" y="83"/>
                  </a:lnTo>
                  <a:lnTo>
                    <a:pt x="165" y="85"/>
                  </a:lnTo>
                  <a:lnTo>
                    <a:pt x="172" y="89"/>
                  </a:lnTo>
                  <a:lnTo>
                    <a:pt x="179" y="91"/>
                  </a:lnTo>
                  <a:lnTo>
                    <a:pt x="186" y="96"/>
                  </a:lnTo>
                  <a:lnTo>
                    <a:pt x="193" y="99"/>
                  </a:lnTo>
                  <a:lnTo>
                    <a:pt x="200" y="104"/>
                  </a:lnTo>
                  <a:lnTo>
                    <a:pt x="207" y="109"/>
                  </a:lnTo>
                  <a:lnTo>
                    <a:pt x="213" y="114"/>
                  </a:lnTo>
                  <a:lnTo>
                    <a:pt x="220" y="118"/>
                  </a:lnTo>
                  <a:lnTo>
                    <a:pt x="226" y="123"/>
                  </a:lnTo>
                  <a:lnTo>
                    <a:pt x="231" y="128"/>
                  </a:lnTo>
                  <a:lnTo>
                    <a:pt x="237" y="133"/>
                  </a:lnTo>
                  <a:lnTo>
                    <a:pt x="242" y="138"/>
                  </a:lnTo>
                  <a:lnTo>
                    <a:pt x="248" y="143"/>
                  </a:lnTo>
                  <a:lnTo>
                    <a:pt x="252" y="149"/>
                  </a:lnTo>
                  <a:lnTo>
                    <a:pt x="257" y="155"/>
                  </a:lnTo>
                  <a:lnTo>
                    <a:pt x="262" y="159"/>
                  </a:lnTo>
                  <a:lnTo>
                    <a:pt x="267" y="166"/>
                  </a:lnTo>
                  <a:lnTo>
                    <a:pt x="272" y="172"/>
                  </a:lnTo>
                  <a:lnTo>
                    <a:pt x="277" y="179"/>
                  </a:lnTo>
                  <a:lnTo>
                    <a:pt x="281" y="186"/>
                  </a:lnTo>
                  <a:lnTo>
                    <a:pt x="286" y="192"/>
                  </a:lnTo>
                  <a:lnTo>
                    <a:pt x="289" y="200"/>
                  </a:lnTo>
                  <a:lnTo>
                    <a:pt x="293" y="207"/>
                  </a:lnTo>
                  <a:lnTo>
                    <a:pt x="298" y="215"/>
                  </a:lnTo>
                  <a:lnTo>
                    <a:pt x="300" y="221"/>
                  </a:lnTo>
                  <a:lnTo>
                    <a:pt x="304" y="230"/>
                  </a:lnTo>
                  <a:lnTo>
                    <a:pt x="285" y="239"/>
                  </a:lnTo>
                  <a:lnTo>
                    <a:pt x="354" y="279"/>
                  </a:lnTo>
                  <a:lnTo>
                    <a:pt x="377" y="199"/>
                  </a:lnTo>
                  <a:lnTo>
                    <a:pt x="359" y="207"/>
                  </a:lnTo>
                  <a:lnTo>
                    <a:pt x="354" y="197"/>
                  </a:lnTo>
                  <a:lnTo>
                    <a:pt x="350" y="189"/>
                  </a:lnTo>
                  <a:lnTo>
                    <a:pt x="346" y="181"/>
                  </a:lnTo>
                  <a:lnTo>
                    <a:pt x="342" y="173"/>
                  </a:lnTo>
                  <a:lnTo>
                    <a:pt x="338" y="166"/>
                  </a:lnTo>
                  <a:lnTo>
                    <a:pt x="334" y="159"/>
                  </a:lnTo>
                  <a:lnTo>
                    <a:pt x="330" y="152"/>
                  </a:lnTo>
                  <a:lnTo>
                    <a:pt x="325" y="146"/>
                  </a:lnTo>
                  <a:lnTo>
                    <a:pt x="321" y="140"/>
                  </a:lnTo>
                  <a:lnTo>
                    <a:pt x="316" y="133"/>
                  </a:lnTo>
                  <a:lnTo>
                    <a:pt x="310" y="126"/>
                  </a:lnTo>
                  <a:lnTo>
                    <a:pt x="305" y="119"/>
                  </a:lnTo>
                  <a:lnTo>
                    <a:pt x="300" y="113"/>
                  </a:lnTo>
                  <a:lnTo>
                    <a:pt x="294" y="107"/>
                  </a:lnTo>
                  <a:lnTo>
                    <a:pt x="289" y="101"/>
                  </a:lnTo>
                  <a:lnTo>
                    <a:pt x="283" y="95"/>
                  </a:lnTo>
                  <a:lnTo>
                    <a:pt x="276" y="90"/>
                  </a:lnTo>
                  <a:lnTo>
                    <a:pt x="271" y="85"/>
                  </a:lnTo>
                  <a:lnTo>
                    <a:pt x="264" y="79"/>
                  </a:lnTo>
                  <a:lnTo>
                    <a:pt x="257" y="73"/>
                  </a:lnTo>
                  <a:lnTo>
                    <a:pt x="251" y="68"/>
                  </a:lnTo>
                  <a:lnTo>
                    <a:pt x="244" y="63"/>
                  </a:lnTo>
                  <a:lnTo>
                    <a:pt x="238" y="60"/>
                  </a:lnTo>
                  <a:lnTo>
                    <a:pt x="232" y="55"/>
                  </a:lnTo>
                  <a:lnTo>
                    <a:pt x="225" y="51"/>
                  </a:lnTo>
                  <a:lnTo>
                    <a:pt x="218" y="47"/>
                  </a:lnTo>
                  <a:lnTo>
                    <a:pt x="210" y="42"/>
                  </a:lnTo>
                  <a:lnTo>
                    <a:pt x="203" y="39"/>
                  </a:lnTo>
                  <a:lnTo>
                    <a:pt x="195" y="35"/>
                  </a:lnTo>
                  <a:lnTo>
                    <a:pt x="188" y="32"/>
                  </a:lnTo>
                  <a:lnTo>
                    <a:pt x="182" y="29"/>
                  </a:lnTo>
                  <a:lnTo>
                    <a:pt x="176" y="26"/>
                  </a:lnTo>
                  <a:lnTo>
                    <a:pt x="168" y="23"/>
                  </a:lnTo>
                  <a:lnTo>
                    <a:pt x="160" y="20"/>
                  </a:lnTo>
                  <a:lnTo>
                    <a:pt x="153" y="18"/>
                  </a:lnTo>
                  <a:lnTo>
                    <a:pt x="146" y="16"/>
                  </a:lnTo>
                  <a:lnTo>
                    <a:pt x="139" y="14"/>
                  </a:lnTo>
                  <a:lnTo>
                    <a:pt x="130" y="12"/>
                  </a:lnTo>
                  <a:lnTo>
                    <a:pt x="123" y="10"/>
                  </a:lnTo>
                  <a:lnTo>
                    <a:pt x="116" y="8"/>
                  </a:lnTo>
                  <a:lnTo>
                    <a:pt x="107" y="7"/>
                  </a:lnTo>
                  <a:lnTo>
                    <a:pt x="100" y="5"/>
                  </a:lnTo>
                  <a:lnTo>
                    <a:pt x="93" y="4"/>
                  </a:lnTo>
                  <a:lnTo>
                    <a:pt x="89" y="4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7" y="2"/>
                  </a:lnTo>
                  <a:lnTo>
                    <a:pt x="73" y="2"/>
                  </a:lnTo>
                  <a:lnTo>
                    <a:pt x="68" y="1"/>
                  </a:lnTo>
                  <a:lnTo>
                    <a:pt x="64" y="1"/>
                  </a:lnTo>
                  <a:lnTo>
                    <a:pt x="59" y="1"/>
                  </a:lnTo>
                  <a:lnTo>
                    <a:pt x="55" y="1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9" y="1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6" y="2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61" name="Freeform 108"/>
            <p:cNvSpPr>
              <a:spLocks/>
            </p:cNvSpPr>
            <p:nvPr/>
          </p:nvSpPr>
          <p:spPr bwMode="auto">
            <a:xfrm>
              <a:off x="3359" y="1027"/>
              <a:ext cx="309" cy="364"/>
            </a:xfrm>
            <a:custGeom>
              <a:avLst/>
              <a:gdLst>
                <a:gd name="T0" fmla="*/ 61 w 309"/>
                <a:gd name="T1" fmla="*/ 361 h 364"/>
                <a:gd name="T2" fmla="*/ 61 w 309"/>
                <a:gd name="T3" fmla="*/ 351 h 364"/>
                <a:gd name="T4" fmla="*/ 61 w 309"/>
                <a:gd name="T5" fmla="*/ 339 h 364"/>
                <a:gd name="T6" fmla="*/ 61 w 309"/>
                <a:gd name="T7" fmla="*/ 328 h 364"/>
                <a:gd name="T8" fmla="*/ 62 w 309"/>
                <a:gd name="T9" fmla="*/ 318 h 364"/>
                <a:gd name="T10" fmla="*/ 63 w 309"/>
                <a:gd name="T11" fmla="*/ 307 h 364"/>
                <a:gd name="T12" fmla="*/ 65 w 309"/>
                <a:gd name="T13" fmla="*/ 296 h 364"/>
                <a:gd name="T14" fmla="*/ 66 w 309"/>
                <a:gd name="T15" fmla="*/ 287 h 364"/>
                <a:gd name="T16" fmla="*/ 69 w 309"/>
                <a:gd name="T17" fmla="*/ 277 h 364"/>
                <a:gd name="T18" fmla="*/ 72 w 309"/>
                <a:gd name="T19" fmla="*/ 267 h 364"/>
                <a:gd name="T20" fmla="*/ 74 w 309"/>
                <a:gd name="T21" fmla="*/ 259 h 364"/>
                <a:gd name="T22" fmla="*/ 78 w 309"/>
                <a:gd name="T23" fmla="*/ 247 h 364"/>
                <a:gd name="T24" fmla="*/ 83 w 309"/>
                <a:gd name="T25" fmla="*/ 233 h 364"/>
                <a:gd name="T26" fmla="*/ 89 w 309"/>
                <a:gd name="T27" fmla="*/ 219 h 364"/>
                <a:gd name="T28" fmla="*/ 96 w 309"/>
                <a:gd name="T29" fmla="*/ 206 h 364"/>
                <a:gd name="T30" fmla="*/ 104 w 309"/>
                <a:gd name="T31" fmla="*/ 194 h 364"/>
                <a:gd name="T32" fmla="*/ 113 w 309"/>
                <a:gd name="T33" fmla="*/ 179 h 364"/>
                <a:gd name="T34" fmla="*/ 122 w 309"/>
                <a:gd name="T35" fmla="*/ 166 h 364"/>
                <a:gd name="T36" fmla="*/ 134 w 309"/>
                <a:gd name="T37" fmla="*/ 153 h 364"/>
                <a:gd name="T38" fmla="*/ 145 w 309"/>
                <a:gd name="T39" fmla="*/ 142 h 364"/>
                <a:gd name="T40" fmla="*/ 155 w 309"/>
                <a:gd name="T41" fmla="*/ 131 h 364"/>
                <a:gd name="T42" fmla="*/ 167 w 309"/>
                <a:gd name="T43" fmla="*/ 120 h 364"/>
                <a:gd name="T44" fmla="*/ 179 w 309"/>
                <a:gd name="T45" fmla="*/ 111 h 364"/>
                <a:gd name="T46" fmla="*/ 192 w 309"/>
                <a:gd name="T47" fmla="*/ 101 h 364"/>
                <a:gd name="T48" fmla="*/ 207 w 309"/>
                <a:gd name="T49" fmla="*/ 92 h 364"/>
                <a:gd name="T50" fmla="*/ 222 w 309"/>
                <a:gd name="T51" fmla="*/ 83 h 364"/>
                <a:gd name="T52" fmla="*/ 239 w 309"/>
                <a:gd name="T53" fmla="*/ 75 h 364"/>
                <a:gd name="T54" fmla="*/ 254 w 309"/>
                <a:gd name="T55" fmla="*/ 68 h 364"/>
                <a:gd name="T56" fmla="*/ 308 w 309"/>
                <a:gd name="T57" fmla="*/ 17 h 364"/>
                <a:gd name="T58" fmla="*/ 233 w 309"/>
                <a:gd name="T59" fmla="*/ 17 h 364"/>
                <a:gd name="T60" fmla="*/ 214 w 309"/>
                <a:gd name="T61" fmla="*/ 24 h 364"/>
                <a:gd name="T62" fmla="*/ 196 w 309"/>
                <a:gd name="T63" fmla="*/ 33 h 364"/>
                <a:gd name="T64" fmla="*/ 181 w 309"/>
                <a:gd name="T65" fmla="*/ 42 h 364"/>
                <a:gd name="T66" fmla="*/ 167 w 309"/>
                <a:gd name="T67" fmla="*/ 51 h 364"/>
                <a:gd name="T68" fmla="*/ 153 w 309"/>
                <a:gd name="T69" fmla="*/ 60 h 364"/>
                <a:gd name="T70" fmla="*/ 138 w 309"/>
                <a:gd name="T71" fmla="*/ 71 h 364"/>
                <a:gd name="T72" fmla="*/ 125 w 309"/>
                <a:gd name="T73" fmla="*/ 82 h 364"/>
                <a:gd name="T74" fmla="*/ 112 w 309"/>
                <a:gd name="T75" fmla="*/ 94 h 364"/>
                <a:gd name="T76" fmla="*/ 101 w 309"/>
                <a:gd name="T77" fmla="*/ 105 h 364"/>
                <a:gd name="T78" fmla="*/ 88 w 309"/>
                <a:gd name="T79" fmla="*/ 119 h 364"/>
                <a:gd name="T80" fmla="*/ 77 w 309"/>
                <a:gd name="T81" fmla="*/ 132 h 364"/>
                <a:gd name="T82" fmla="*/ 68 w 309"/>
                <a:gd name="T83" fmla="*/ 145 h 364"/>
                <a:gd name="T84" fmla="*/ 58 w 309"/>
                <a:gd name="T85" fmla="*/ 158 h 364"/>
                <a:gd name="T86" fmla="*/ 49 w 309"/>
                <a:gd name="T87" fmla="*/ 173 h 364"/>
                <a:gd name="T88" fmla="*/ 41 w 309"/>
                <a:gd name="T89" fmla="*/ 187 h 364"/>
                <a:gd name="T90" fmla="*/ 35 w 309"/>
                <a:gd name="T91" fmla="*/ 199 h 364"/>
                <a:gd name="T92" fmla="*/ 28 w 309"/>
                <a:gd name="T93" fmla="*/ 215 h 364"/>
                <a:gd name="T94" fmla="*/ 23 w 309"/>
                <a:gd name="T95" fmla="*/ 228 h 364"/>
                <a:gd name="T96" fmla="*/ 17 w 309"/>
                <a:gd name="T97" fmla="*/ 244 h 364"/>
                <a:gd name="T98" fmla="*/ 13 w 309"/>
                <a:gd name="T99" fmla="*/ 259 h 364"/>
                <a:gd name="T100" fmla="*/ 9 w 309"/>
                <a:gd name="T101" fmla="*/ 273 h 364"/>
                <a:gd name="T102" fmla="*/ 6 w 309"/>
                <a:gd name="T103" fmla="*/ 284 h 364"/>
                <a:gd name="T104" fmla="*/ 4 w 309"/>
                <a:gd name="T105" fmla="*/ 293 h 364"/>
                <a:gd name="T106" fmla="*/ 4 w 309"/>
                <a:gd name="T107" fmla="*/ 300 h 364"/>
                <a:gd name="T108" fmla="*/ 4 w 309"/>
                <a:gd name="T109" fmla="*/ 309 h 364"/>
                <a:gd name="T110" fmla="*/ 2 w 309"/>
                <a:gd name="T111" fmla="*/ 316 h 364"/>
                <a:gd name="T112" fmla="*/ 1 w 309"/>
                <a:gd name="T113" fmla="*/ 326 h 364"/>
                <a:gd name="T114" fmla="*/ 1 w 309"/>
                <a:gd name="T115" fmla="*/ 335 h 364"/>
                <a:gd name="T116" fmla="*/ 1 w 309"/>
                <a:gd name="T117" fmla="*/ 343 h 364"/>
                <a:gd name="T118" fmla="*/ 0 w 309"/>
                <a:gd name="T119" fmla="*/ 352 h 364"/>
                <a:gd name="T120" fmla="*/ 1 w 309"/>
                <a:gd name="T121" fmla="*/ 359 h 36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9"/>
                <a:gd name="T184" fmla="*/ 0 h 364"/>
                <a:gd name="T185" fmla="*/ 309 w 309"/>
                <a:gd name="T186" fmla="*/ 364 h 36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9" h="364">
                  <a:moveTo>
                    <a:pt x="2" y="363"/>
                  </a:moveTo>
                  <a:lnTo>
                    <a:pt x="61" y="361"/>
                  </a:lnTo>
                  <a:lnTo>
                    <a:pt x="60" y="356"/>
                  </a:lnTo>
                  <a:lnTo>
                    <a:pt x="61" y="351"/>
                  </a:lnTo>
                  <a:lnTo>
                    <a:pt x="60" y="345"/>
                  </a:lnTo>
                  <a:lnTo>
                    <a:pt x="61" y="339"/>
                  </a:lnTo>
                  <a:lnTo>
                    <a:pt x="60" y="333"/>
                  </a:lnTo>
                  <a:lnTo>
                    <a:pt x="61" y="328"/>
                  </a:lnTo>
                  <a:lnTo>
                    <a:pt x="62" y="323"/>
                  </a:lnTo>
                  <a:lnTo>
                    <a:pt x="62" y="318"/>
                  </a:lnTo>
                  <a:lnTo>
                    <a:pt x="63" y="312"/>
                  </a:lnTo>
                  <a:lnTo>
                    <a:pt x="63" y="307"/>
                  </a:lnTo>
                  <a:lnTo>
                    <a:pt x="64" y="301"/>
                  </a:lnTo>
                  <a:lnTo>
                    <a:pt x="65" y="296"/>
                  </a:lnTo>
                  <a:lnTo>
                    <a:pt x="66" y="292"/>
                  </a:lnTo>
                  <a:lnTo>
                    <a:pt x="66" y="287"/>
                  </a:lnTo>
                  <a:lnTo>
                    <a:pt x="67" y="282"/>
                  </a:lnTo>
                  <a:lnTo>
                    <a:pt x="69" y="277"/>
                  </a:lnTo>
                  <a:lnTo>
                    <a:pt x="71" y="272"/>
                  </a:lnTo>
                  <a:lnTo>
                    <a:pt x="72" y="267"/>
                  </a:lnTo>
                  <a:lnTo>
                    <a:pt x="72" y="264"/>
                  </a:lnTo>
                  <a:lnTo>
                    <a:pt x="74" y="259"/>
                  </a:lnTo>
                  <a:lnTo>
                    <a:pt x="75" y="253"/>
                  </a:lnTo>
                  <a:lnTo>
                    <a:pt x="78" y="247"/>
                  </a:lnTo>
                  <a:lnTo>
                    <a:pt x="81" y="240"/>
                  </a:lnTo>
                  <a:lnTo>
                    <a:pt x="83" y="233"/>
                  </a:lnTo>
                  <a:lnTo>
                    <a:pt x="86" y="226"/>
                  </a:lnTo>
                  <a:lnTo>
                    <a:pt x="89" y="219"/>
                  </a:lnTo>
                  <a:lnTo>
                    <a:pt x="93" y="212"/>
                  </a:lnTo>
                  <a:lnTo>
                    <a:pt x="96" y="206"/>
                  </a:lnTo>
                  <a:lnTo>
                    <a:pt x="100" y="200"/>
                  </a:lnTo>
                  <a:lnTo>
                    <a:pt x="104" y="194"/>
                  </a:lnTo>
                  <a:lnTo>
                    <a:pt x="108" y="187"/>
                  </a:lnTo>
                  <a:lnTo>
                    <a:pt x="113" y="179"/>
                  </a:lnTo>
                  <a:lnTo>
                    <a:pt x="118" y="173"/>
                  </a:lnTo>
                  <a:lnTo>
                    <a:pt x="122" y="166"/>
                  </a:lnTo>
                  <a:lnTo>
                    <a:pt x="128" y="159"/>
                  </a:lnTo>
                  <a:lnTo>
                    <a:pt x="134" y="153"/>
                  </a:lnTo>
                  <a:lnTo>
                    <a:pt x="139" y="147"/>
                  </a:lnTo>
                  <a:lnTo>
                    <a:pt x="145" y="142"/>
                  </a:lnTo>
                  <a:lnTo>
                    <a:pt x="149" y="137"/>
                  </a:lnTo>
                  <a:lnTo>
                    <a:pt x="155" y="131"/>
                  </a:lnTo>
                  <a:lnTo>
                    <a:pt x="161" y="126"/>
                  </a:lnTo>
                  <a:lnTo>
                    <a:pt x="167" y="120"/>
                  </a:lnTo>
                  <a:lnTo>
                    <a:pt x="174" y="115"/>
                  </a:lnTo>
                  <a:lnTo>
                    <a:pt x="179" y="111"/>
                  </a:lnTo>
                  <a:lnTo>
                    <a:pt x="186" y="106"/>
                  </a:lnTo>
                  <a:lnTo>
                    <a:pt x="192" y="101"/>
                  </a:lnTo>
                  <a:lnTo>
                    <a:pt x="200" y="96"/>
                  </a:lnTo>
                  <a:lnTo>
                    <a:pt x="207" y="92"/>
                  </a:lnTo>
                  <a:lnTo>
                    <a:pt x="214" y="86"/>
                  </a:lnTo>
                  <a:lnTo>
                    <a:pt x="222" y="83"/>
                  </a:lnTo>
                  <a:lnTo>
                    <a:pt x="230" y="79"/>
                  </a:lnTo>
                  <a:lnTo>
                    <a:pt x="239" y="75"/>
                  </a:lnTo>
                  <a:lnTo>
                    <a:pt x="245" y="72"/>
                  </a:lnTo>
                  <a:lnTo>
                    <a:pt x="254" y="68"/>
                  </a:lnTo>
                  <a:lnTo>
                    <a:pt x="262" y="86"/>
                  </a:lnTo>
                  <a:lnTo>
                    <a:pt x="308" y="17"/>
                  </a:lnTo>
                  <a:lnTo>
                    <a:pt x="226" y="0"/>
                  </a:lnTo>
                  <a:lnTo>
                    <a:pt x="233" y="17"/>
                  </a:lnTo>
                  <a:lnTo>
                    <a:pt x="222" y="21"/>
                  </a:lnTo>
                  <a:lnTo>
                    <a:pt x="214" y="24"/>
                  </a:lnTo>
                  <a:lnTo>
                    <a:pt x="204" y="30"/>
                  </a:lnTo>
                  <a:lnTo>
                    <a:pt x="196" y="33"/>
                  </a:lnTo>
                  <a:lnTo>
                    <a:pt x="189" y="37"/>
                  </a:lnTo>
                  <a:lnTo>
                    <a:pt x="181" y="42"/>
                  </a:lnTo>
                  <a:lnTo>
                    <a:pt x="174" y="47"/>
                  </a:lnTo>
                  <a:lnTo>
                    <a:pt x="167" y="51"/>
                  </a:lnTo>
                  <a:lnTo>
                    <a:pt x="161" y="55"/>
                  </a:lnTo>
                  <a:lnTo>
                    <a:pt x="153" y="60"/>
                  </a:lnTo>
                  <a:lnTo>
                    <a:pt x="145" y="66"/>
                  </a:lnTo>
                  <a:lnTo>
                    <a:pt x="138" y="71"/>
                  </a:lnTo>
                  <a:lnTo>
                    <a:pt x="132" y="77"/>
                  </a:lnTo>
                  <a:lnTo>
                    <a:pt x="125" y="82"/>
                  </a:lnTo>
                  <a:lnTo>
                    <a:pt x="118" y="88"/>
                  </a:lnTo>
                  <a:lnTo>
                    <a:pt x="112" y="94"/>
                  </a:lnTo>
                  <a:lnTo>
                    <a:pt x="106" y="100"/>
                  </a:lnTo>
                  <a:lnTo>
                    <a:pt x="101" y="105"/>
                  </a:lnTo>
                  <a:lnTo>
                    <a:pt x="94" y="113"/>
                  </a:lnTo>
                  <a:lnTo>
                    <a:pt x="88" y="119"/>
                  </a:lnTo>
                  <a:lnTo>
                    <a:pt x="82" y="126"/>
                  </a:lnTo>
                  <a:lnTo>
                    <a:pt x="77" y="132"/>
                  </a:lnTo>
                  <a:lnTo>
                    <a:pt x="72" y="138"/>
                  </a:lnTo>
                  <a:lnTo>
                    <a:pt x="68" y="145"/>
                  </a:lnTo>
                  <a:lnTo>
                    <a:pt x="63" y="152"/>
                  </a:lnTo>
                  <a:lnTo>
                    <a:pt x="58" y="158"/>
                  </a:lnTo>
                  <a:lnTo>
                    <a:pt x="53" y="165"/>
                  </a:lnTo>
                  <a:lnTo>
                    <a:pt x="49" y="173"/>
                  </a:lnTo>
                  <a:lnTo>
                    <a:pt x="45" y="180"/>
                  </a:lnTo>
                  <a:lnTo>
                    <a:pt x="41" y="187"/>
                  </a:lnTo>
                  <a:lnTo>
                    <a:pt x="38" y="194"/>
                  </a:lnTo>
                  <a:lnTo>
                    <a:pt x="35" y="199"/>
                  </a:lnTo>
                  <a:lnTo>
                    <a:pt x="31" y="207"/>
                  </a:lnTo>
                  <a:lnTo>
                    <a:pt x="28" y="215"/>
                  </a:lnTo>
                  <a:lnTo>
                    <a:pt x="25" y="222"/>
                  </a:lnTo>
                  <a:lnTo>
                    <a:pt x="23" y="228"/>
                  </a:lnTo>
                  <a:lnTo>
                    <a:pt x="20" y="236"/>
                  </a:lnTo>
                  <a:lnTo>
                    <a:pt x="17" y="244"/>
                  </a:lnTo>
                  <a:lnTo>
                    <a:pt x="15" y="251"/>
                  </a:lnTo>
                  <a:lnTo>
                    <a:pt x="13" y="259"/>
                  </a:lnTo>
                  <a:lnTo>
                    <a:pt x="11" y="267"/>
                  </a:lnTo>
                  <a:lnTo>
                    <a:pt x="9" y="273"/>
                  </a:lnTo>
                  <a:lnTo>
                    <a:pt x="8" y="280"/>
                  </a:lnTo>
                  <a:lnTo>
                    <a:pt x="6" y="284"/>
                  </a:lnTo>
                  <a:lnTo>
                    <a:pt x="5" y="289"/>
                  </a:lnTo>
                  <a:lnTo>
                    <a:pt x="4" y="293"/>
                  </a:lnTo>
                  <a:lnTo>
                    <a:pt x="5" y="296"/>
                  </a:lnTo>
                  <a:lnTo>
                    <a:pt x="4" y="300"/>
                  </a:lnTo>
                  <a:lnTo>
                    <a:pt x="4" y="305"/>
                  </a:lnTo>
                  <a:lnTo>
                    <a:pt x="4" y="309"/>
                  </a:lnTo>
                  <a:lnTo>
                    <a:pt x="3" y="313"/>
                  </a:lnTo>
                  <a:lnTo>
                    <a:pt x="2" y="316"/>
                  </a:lnTo>
                  <a:lnTo>
                    <a:pt x="1" y="321"/>
                  </a:lnTo>
                  <a:lnTo>
                    <a:pt x="1" y="326"/>
                  </a:lnTo>
                  <a:lnTo>
                    <a:pt x="1" y="330"/>
                  </a:lnTo>
                  <a:lnTo>
                    <a:pt x="1" y="335"/>
                  </a:lnTo>
                  <a:lnTo>
                    <a:pt x="0" y="340"/>
                  </a:lnTo>
                  <a:lnTo>
                    <a:pt x="1" y="343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1" y="356"/>
                  </a:lnTo>
                  <a:lnTo>
                    <a:pt x="1" y="359"/>
                  </a:lnTo>
                  <a:lnTo>
                    <a:pt x="2" y="363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62" name="Freeform 109"/>
            <p:cNvSpPr>
              <a:spLocks/>
            </p:cNvSpPr>
            <p:nvPr/>
          </p:nvSpPr>
          <p:spPr bwMode="auto">
            <a:xfrm>
              <a:off x="3790" y="1314"/>
              <a:ext cx="307" cy="366"/>
            </a:xfrm>
            <a:custGeom>
              <a:avLst/>
              <a:gdLst>
                <a:gd name="T0" fmla="*/ 246 w 307"/>
                <a:gd name="T1" fmla="*/ 4 h 366"/>
                <a:gd name="T2" fmla="*/ 246 w 307"/>
                <a:gd name="T3" fmla="*/ 13 h 366"/>
                <a:gd name="T4" fmla="*/ 246 w 307"/>
                <a:gd name="T5" fmla="*/ 25 h 366"/>
                <a:gd name="T6" fmla="*/ 246 w 307"/>
                <a:gd name="T7" fmla="*/ 36 h 366"/>
                <a:gd name="T8" fmla="*/ 245 w 307"/>
                <a:gd name="T9" fmla="*/ 46 h 366"/>
                <a:gd name="T10" fmla="*/ 244 w 307"/>
                <a:gd name="T11" fmla="*/ 57 h 366"/>
                <a:gd name="T12" fmla="*/ 242 w 307"/>
                <a:gd name="T13" fmla="*/ 68 h 366"/>
                <a:gd name="T14" fmla="*/ 241 w 307"/>
                <a:gd name="T15" fmla="*/ 77 h 366"/>
                <a:gd name="T16" fmla="*/ 237 w 307"/>
                <a:gd name="T17" fmla="*/ 87 h 366"/>
                <a:gd name="T18" fmla="*/ 235 w 307"/>
                <a:gd name="T19" fmla="*/ 97 h 366"/>
                <a:gd name="T20" fmla="*/ 233 w 307"/>
                <a:gd name="T21" fmla="*/ 105 h 366"/>
                <a:gd name="T22" fmla="*/ 228 w 307"/>
                <a:gd name="T23" fmla="*/ 117 h 366"/>
                <a:gd name="T24" fmla="*/ 223 w 307"/>
                <a:gd name="T25" fmla="*/ 131 h 366"/>
                <a:gd name="T26" fmla="*/ 217 w 307"/>
                <a:gd name="T27" fmla="*/ 145 h 366"/>
                <a:gd name="T28" fmla="*/ 211 w 307"/>
                <a:gd name="T29" fmla="*/ 158 h 366"/>
                <a:gd name="T30" fmla="*/ 203 w 307"/>
                <a:gd name="T31" fmla="*/ 170 h 366"/>
                <a:gd name="T32" fmla="*/ 194 w 307"/>
                <a:gd name="T33" fmla="*/ 184 h 366"/>
                <a:gd name="T34" fmla="*/ 184 w 307"/>
                <a:gd name="T35" fmla="*/ 198 h 366"/>
                <a:gd name="T36" fmla="*/ 173 w 307"/>
                <a:gd name="T37" fmla="*/ 211 h 366"/>
                <a:gd name="T38" fmla="*/ 162 w 307"/>
                <a:gd name="T39" fmla="*/ 222 h 366"/>
                <a:gd name="T40" fmla="*/ 152 w 307"/>
                <a:gd name="T41" fmla="*/ 233 h 366"/>
                <a:gd name="T42" fmla="*/ 140 w 307"/>
                <a:gd name="T43" fmla="*/ 244 h 366"/>
                <a:gd name="T44" fmla="*/ 127 w 307"/>
                <a:gd name="T45" fmla="*/ 253 h 366"/>
                <a:gd name="T46" fmla="*/ 114 w 307"/>
                <a:gd name="T47" fmla="*/ 263 h 366"/>
                <a:gd name="T48" fmla="*/ 100 w 307"/>
                <a:gd name="T49" fmla="*/ 273 h 366"/>
                <a:gd name="T50" fmla="*/ 85 w 307"/>
                <a:gd name="T51" fmla="*/ 281 h 366"/>
                <a:gd name="T52" fmla="*/ 68 w 307"/>
                <a:gd name="T53" fmla="*/ 289 h 366"/>
                <a:gd name="T54" fmla="*/ 52 w 307"/>
                <a:gd name="T55" fmla="*/ 296 h 366"/>
                <a:gd name="T56" fmla="*/ 0 w 307"/>
                <a:gd name="T57" fmla="*/ 347 h 366"/>
                <a:gd name="T58" fmla="*/ 74 w 307"/>
                <a:gd name="T59" fmla="*/ 348 h 366"/>
                <a:gd name="T60" fmla="*/ 92 w 307"/>
                <a:gd name="T61" fmla="*/ 340 h 366"/>
                <a:gd name="T62" fmla="*/ 110 w 307"/>
                <a:gd name="T63" fmla="*/ 330 h 366"/>
                <a:gd name="T64" fmla="*/ 125 w 307"/>
                <a:gd name="T65" fmla="*/ 323 h 366"/>
                <a:gd name="T66" fmla="*/ 140 w 307"/>
                <a:gd name="T67" fmla="*/ 313 h 366"/>
                <a:gd name="T68" fmla="*/ 153 w 307"/>
                <a:gd name="T69" fmla="*/ 304 h 366"/>
                <a:gd name="T70" fmla="*/ 168 w 307"/>
                <a:gd name="T71" fmla="*/ 292 h 366"/>
                <a:gd name="T72" fmla="*/ 181 w 307"/>
                <a:gd name="T73" fmla="*/ 283 h 366"/>
                <a:gd name="T74" fmla="*/ 194 w 307"/>
                <a:gd name="T75" fmla="*/ 270 h 366"/>
                <a:gd name="T76" fmla="*/ 206 w 307"/>
                <a:gd name="T77" fmla="*/ 258 h 366"/>
                <a:gd name="T78" fmla="*/ 218 w 307"/>
                <a:gd name="T79" fmla="*/ 244 h 366"/>
                <a:gd name="T80" fmla="*/ 229 w 307"/>
                <a:gd name="T81" fmla="*/ 232 h 366"/>
                <a:gd name="T82" fmla="*/ 239 w 307"/>
                <a:gd name="T83" fmla="*/ 219 h 366"/>
                <a:gd name="T84" fmla="*/ 248 w 307"/>
                <a:gd name="T85" fmla="*/ 205 h 366"/>
                <a:gd name="T86" fmla="*/ 258 w 307"/>
                <a:gd name="T87" fmla="*/ 191 h 366"/>
                <a:gd name="T88" fmla="*/ 266 w 307"/>
                <a:gd name="T89" fmla="*/ 177 h 366"/>
                <a:gd name="T90" fmla="*/ 271 w 307"/>
                <a:gd name="T91" fmla="*/ 165 h 366"/>
                <a:gd name="T92" fmla="*/ 279 w 307"/>
                <a:gd name="T93" fmla="*/ 149 h 366"/>
                <a:gd name="T94" fmla="*/ 284 w 307"/>
                <a:gd name="T95" fmla="*/ 135 h 366"/>
                <a:gd name="T96" fmla="*/ 289 w 307"/>
                <a:gd name="T97" fmla="*/ 120 h 366"/>
                <a:gd name="T98" fmla="*/ 294 w 307"/>
                <a:gd name="T99" fmla="*/ 104 h 366"/>
                <a:gd name="T100" fmla="*/ 298 w 307"/>
                <a:gd name="T101" fmla="*/ 91 h 366"/>
                <a:gd name="T102" fmla="*/ 300 w 307"/>
                <a:gd name="T103" fmla="*/ 79 h 366"/>
                <a:gd name="T104" fmla="*/ 302 w 307"/>
                <a:gd name="T105" fmla="*/ 71 h 366"/>
                <a:gd name="T106" fmla="*/ 302 w 307"/>
                <a:gd name="T107" fmla="*/ 64 h 366"/>
                <a:gd name="T108" fmla="*/ 303 w 307"/>
                <a:gd name="T109" fmla="*/ 55 h 366"/>
                <a:gd name="T110" fmla="*/ 304 w 307"/>
                <a:gd name="T111" fmla="*/ 48 h 366"/>
                <a:gd name="T112" fmla="*/ 306 w 307"/>
                <a:gd name="T113" fmla="*/ 38 h 366"/>
                <a:gd name="T114" fmla="*/ 306 w 307"/>
                <a:gd name="T115" fmla="*/ 29 h 366"/>
                <a:gd name="T116" fmla="*/ 306 w 307"/>
                <a:gd name="T117" fmla="*/ 21 h 366"/>
                <a:gd name="T118" fmla="*/ 306 w 307"/>
                <a:gd name="T119" fmla="*/ 12 h 366"/>
                <a:gd name="T120" fmla="*/ 306 w 307"/>
                <a:gd name="T121" fmla="*/ 5 h 36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7"/>
                <a:gd name="T184" fmla="*/ 0 h 366"/>
                <a:gd name="T185" fmla="*/ 307 w 307"/>
                <a:gd name="T186" fmla="*/ 366 h 36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7" h="366">
                  <a:moveTo>
                    <a:pt x="306" y="0"/>
                  </a:moveTo>
                  <a:lnTo>
                    <a:pt x="246" y="4"/>
                  </a:lnTo>
                  <a:lnTo>
                    <a:pt x="245" y="9"/>
                  </a:lnTo>
                  <a:lnTo>
                    <a:pt x="246" y="13"/>
                  </a:lnTo>
                  <a:lnTo>
                    <a:pt x="246" y="19"/>
                  </a:lnTo>
                  <a:lnTo>
                    <a:pt x="246" y="25"/>
                  </a:lnTo>
                  <a:lnTo>
                    <a:pt x="246" y="31"/>
                  </a:lnTo>
                  <a:lnTo>
                    <a:pt x="246" y="36"/>
                  </a:lnTo>
                  <a:lnTo>
                    <a:pt x="245" y="41"/>
                  </a:lnTo>
                  <a:lnTo>
                    <a:pt x="245" y="46"/>
                  </a:lnTo>
                  <a:lnTo>
                    <a:pt x="244" y="52"/>
                  </a:lnTo>
                  <a:lnTo>
                    <a:pt x="244" y="57"/>
                  </a:lnTo>
                  <a:lnTo>
                    <a:pt x="242" y="63"/>
                  </a:lnTo>
                  <a:lnTo>
                    <a:pt x="242" y="68"/>
                  </a:lnTo>
                  <a:lnTo>
                    <a:pt x="241" y="73"/>
                  </a:lnTo>
                  <a:lnTo>
                    <a:pt x="241" y="77"/>
                  </a:lnTo>
                  <a:lnTo>
                    <a:pt x="239" y="82"/>
                  </a:lnTo>
                  <a:lnTo>
                    <a:pt x="237" y="87"/>
                  </a:lnTo>
                  <a:lnTo>
                    <a:pt x="236" y="92"/>
                  </a:lnTo>
                  <a:lnTo>
                    <a:pt x="235" y="97"/>
                  </a:lnTo>
                  <a:lnTo>
                    <a:pt x="234" y="100"/>
                  </a:lnTo>
                  <a:lnTo>
                    <a:pt x="233" y="105"/>
                  </a:lnTo>
                  <a:lnTo>
                    <a:pt x="231" y="110"/>
                  </a:lnTo>
                  <a:lnTo>
                    <a:pt x="228" y="117"/>
                  </a:lnTo>
                  <a:lnTo>
                    <a:pt x="226" y="124"/>
                  </a:lnTo>
                  <a:lnTo>
                    <a:pt x="223" y="131"/>
                  </a:lnTo>
                  <a:lnTo>
                    <a:pt x="221" y="138"/>
                  </a:lnTo>
                  <a:lnTo>
                    <a:pt x="217" y="145"/>
                  </a:lnTo>
                  <a:lnTo>
                    <a:pt x="214" y="152"/>
                  </a:lnTo>
                  <a:lnTo>
                    <a:pt x="211" y="158"/>
                  </a:lnTo>
                  <a:lnTo>
                    <a:pt x="207" y="164"/>
                  </a:lnTo>
                  <a:lnTo>
                    <a:pt x="203" y="170"/>
                  </a:lnTo>
                  <a:lnTo>
                    <a:pt x="198" y="177"/>
                  </a:lnTo>
                  <a:lnTo>
                    <a:pt x="194" y="184"/>
                  </a:lnTo>
                  <a:lnTo>
                    <a:pt x="189" y="191"/>
                  </a:lnTo>
                  <a:lnTo>
                    <a:pt x="184" y="198"/>
                  </a:lnTo>
                  <a:lnTo>
                    <a:pt x="178" y="204"/>
                  </a:lnTo>
                  <a:lnTo>
                    <a:pt x="173" y="211"/>
                  </a:lnTo>
                  <a:lnTo>
                    <a:pt x="167" y="217"/>
                  </a:lnTo>
                  <a:lnTo>
                    <a:pt x="162" y="222"/>
                  </a:lnTo>
                  <a:lnTo>
                    <a:pt x="158" y="227"/>
                  </a:lnTo>
                  <a:lnTo>
                    <a:pt x="152" y="233"/>
                  </a:lnTo>
                  <a:lnTo>
                    <a:pt x="146" y="238"/>
                  </a:lnTo>
                  <a:lnTo>
                    <a:pt x="140" y="244"/>
                  </a:lnTo>
                  <a:lnTo>
                    <a:pt x="133" y="249"/>
                  </a:lnTo>
                  <a:lnTo>
                    <a:pt x="127" y="253"/>
                  </a:lnTo>
                  <a:lnTo>
                    <a:pt x="121" y="258"/>
                  </a:lnTo>
                  <a:lnTo>
                    <a:pt x="114" y="263"/>
                  </a:lnTo>
                  <a:lnTo>
                    <a:pt x="107" y="268"/>
                  </a:lnTo>
                  <a:lnTo>
                    <a:pt x="100" y="273"/>
                  </a:lnTo>
                  <a:lnTo>
                    <a:pt x="92" y="277"/>
                  </a:lnTo>
                  <a:lnTo>
                    <a:pt x="85" y="281"/>
                  </a:lnTo>
                  <a:lnTo>
                    <a:pt x="77" y="285"/>
                  </a:lnTo>
                  <a:lnTo>
                    <a:pt x="68" y="289"/>
                  </a:lnTo>
                  <a:lnTo>
                    <a:pt x="61" y="292"/>
                  </a:lnTo>
                  <a:lnTo>
                    <a:pt x="52" y="296"/>
                  </a:lnTo>
                  <a:lnTo>
                    <a:pt x="45" y="279"/>
                  </a:lnTo>
                  <a:lnTo>
                    <a:pt x="0" y="347"/>
                  </a:lnTo>
                  <a:lnTo>
                    <a:pt x="81" y="365"/>
                  </a:lnTo>
                  <a:lnTo>
                    <a:pt x="74" y="348"/>
                  </a:lnTo>
                  <a:lnTo>
                    <a:pt x="84" y="343"/>
                  </a:lnTo>
                  <a:lnTo>
                    <a:pt x="92" y="340"/>
                  </a:lnTo>
                  <a:lnTo>
                    <a:pt x="102" y="335"/>
                  </a:lnTo>
                  <a:lnTo>
                    <a:pt x="110" y="330"/>
                  </a:lnTo>
                  <a:lnTo>
                    <a:pt x="117" y="327"/>
                  </a:lnTo>
                  <a:lnTo>
                    <a:pt x="125" y="323"/>
                  </a:lnTo>
                  <a:lnTo>
                    <a:pt x="133" y="317"/>
                  </a:lnTo>
                  <a:lnTo>
                    <a:pt x="140" y="313"/>
                  </a:lnTo>
                  <a:lnTo>
                    <a:pt x="145" y="309"/>
                  </a:lnTo>
                  <a:lnTo>
                    <a:pt x="153" y="304"/>
                  </a:lnTo>
                  <a:lnTo>
                    <a:pt x="161" y="297"/>
                  </a:lnTo>
                  <a:lnTo>
                    <a:pt x="168" y="292"/>
                  </a:lnTo>
                  <a:lnTo>
                    <a:pt x="175" y="288"/>
                  </a:lnTo>
                  <a:lnTo>
                    <a:pt x="181" y="283"/>
                  </a:lnTo>
                  <a:lnTo>
                    <a:pt x="188" y="276"/>
                  </a:lnTo>
                  <a:lnTo>
                    <a:pt x="194" y="270"/>
                  </a:lnTo>
                  <a:lnTo>
                    <a:pt x="201" y="264"/>
                  </a:lnTo>
                  <a:lnTo>
                    <a:pt x="206" y="258"/>
                  </a:lnTo>
                  <a:lnTo>
                    <a:pt x="212" y="251"/>
                  </a:lnTo>
                  <a:lnTo>
                    <a:pt x="218" y="244"/>
                  </a:lnTo>
                  <a:lnTo>
                    <a:pt x="224" y="238"/>
                  </a:lnTo>
                  <a:lnTo>
                    <a:pt x="229" y="232"/>
                  </a:lnTo>
                  <a:lnTo>
                    <a:pt x="234" y="226"/>
                  </a:lnTo>
                  <a:lnTo>
                    <a:pt x="239" y="219"/>
                  </a:lnTo>
                  <a:lnTo>
                    <a:pt x="243" y="213"/>
                  </a:lnTo>
                  <a:lnTo>
                    <a:pt x="248" y="205"/>
                  </a:lnTo>
                  <a:lnTo>
                    <a:pt x="253" y="199"/>
                  </a:lnTo>
                  <a:lnTo>
                    <a:pt x="258" y="191"/>
                  </a:lnTo>
                  <a:lnTo>
                    <a:pt x="261" y="184"/>
                  </a:lnTo>
                  <a:lnTo>
                    <a:pt x="266" y="177"/>
                  </a:lnTo>
                  <a:lnTo>
                    <a:pt x="268" y="171"/>
                  </a:lnTo>
                  <a:lnTo>
                    <a:pt x="271" y="165"/>
                  </a:lnTo>
                  <a:lnTo>
                    <a:pt x="275" y="157"/>
                  </a:lnTo>
                  <a:lnTo>
                    <a:pt x="279" y="149"/>
                  </a:lnTo>
                  <a:lnTo>
                    <a:pt x="281" y="142"/>
                  </a:lnTo>
                  <a:lnTo>
                    <a:pt x="284" y="135"/>
                  </a:lnTo>
                  <a:lnTo>
                    <a:pt x="286" y="128"/>
                  </a:lnTo>
                  <a:lnTo>
                    <a:pt x="289" y="120"/>
                  </a:lnTo>
                  <a:lnTo>
                    <a:pt x="291" y="112"/>
                  </a:lnTo>
                  <a:lnTo>
                    <a:pt x="294" y="104"/>
                  </a:lnTo>
                  <a:lnTo>
                    <a:pt x="296" y="97"/>
                  </a:lnTo>
                  <a:lnTo>
                    <a:pt x="298" y="91"/>
                  </a:lnTo>
                  <a:lnTo>
                    <a:pt x="299" y="84"/>
                  </a:lnTo>
                  <a:lnTo>
                    <a:pt x="300" y="79"/>
                  </a:lnTo>
                  <a:lnTo>
                    <a:pt x="302" y="75"/>
                  </a:lnTo>
                  <a:lnTo>
                    <a:pt x="302" y="71"/>
                  </a:lnTo>
                  <a:lnTo>
                    <a:pt x="302" y="68"/>
                  </a:lnTo>
                  <a:lnTo>
                    <a:pt x="302" y="64"/>
                  </a:lnTo>
                  <a:lnTo>
                    <a:pt x="303" y="59"/>
                  </a:lnTo>
                  <a:lnTo>
                    <a:pt x="303" y="55"/>
                  </a:lnTo>
                  <a:lnTo>
                    <a:pt x="304" y="51"/>
                  </a:lnTo>
                  <a:lnTo>
                    <a:pt x="304" y="48"/>
                  </a:lnTo>
                  <a:lnTo>
                    <a:pt x="305" y="43"/>
                  </a:lnTo>
                  <a:lnTo>
                    <a:pt x="306" y="38"/>
                  </a:lnTo>
                  <a:lnTo>
                    <a:pt x="306" y="34"/>
                  </a:lnTo>
                  <a:lnTo>
                    <a:pt x="306" y="29"/>
                  </a:lnTo>
                  <a:lnTo>
                    <a:pt x="306" y="24"/>
                  </a:lnTo>
                  <a:lnTo>
                    <a:pt x="306" y="21"/>
                  </a:lnTo>
                  <a:lnTo>
                    <a:pt x="306" y="17"/>
                  </a:lnTo>
                  <a:lnTo>
                    <a:pt x="306" y="12"/>
                  </a:lnTo>
                  <a:lnTo>
                    <a:pt x="306" y="8"/>
                  </a:lnTo>
                  <a:lnTo>
                    <a:pt x="306" y="5"/>
                  </a:lnTo>
                  <a:lnTo>
                    <a:pt x="306" y="0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63" name="Line 110"/>
            <p:cNvSpPr>
              <a:spLocks noChangeShapeType="1"/>
            </p:cNvSpPr>
            <p:nvPr/>
          </p:nvSpPr>
          <p:spPr bwMode="auto">
            <a:xfrm>
              <a:off x="3666" y="1037"/>
              <a:ext cx="124" cy="6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64" name="Line 111"/>
            <p:cNvSpPr>
              <a:spLocks noChangeShapeType="1"/>
            </p:cNvSpPr>
            <p:nvPr/>
          </p:nvSpPr>
          <p:spPr bwMode="auto">
            <a:xfrm flipH="1">
              <a:off x="3365" y="1286"/>
              <a:ext cx="684" cy="1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65" name="Rectangle 112"/>
            <p:cNvSpPr>
              <a:spLocks noChangeArrowheads="1"/>
            </p:cNvSpPr>
            <p:nvPr/>
          </p:nvSpPr>
          <p:spPr bwMode="auto">
            <a:xfrm rot="20940000">
              <a:off x="3760" y="1363"/>
              <a:ext cx="22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Do</a:t>
              </a:r>
            </a:p>
          </p:txBody>
        </p:sp>
        <p:sp>
          <p:nvSpPr>
            <p:cNvPr id="25666" name="Rectangle 113"/>
            <p:cNvSpPr>
              <a:spLocks noChangeArrowheads="1"/>
            </p:cNvSpPr>
            <p:nvPr/>
          </p:nvSpPr>
          <p:spPr bwMode="auto">
            <a:xfrm rot="20940000">
              <a:off x="3471" y="1396"/>
              <a:ext cx="33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Study</a:t>
              </a:r>
            </a:p>
          </p:txBody>
        </p:sp>
        <p:sp>
          <p:nvSpPr>
            <p:cNvPr id="25667" name="Rectangle 114"/>
            <p:cNvSpPr>
              <a:spLocks noChangeArrowheads="1"/>
            </p:cNvSpPr>
            <p:nvPr/>
          </p:nvSpPr>
          <p:spPr bwMode="auto">
            <a:xfrm rot="20940000">
              <a:off x="3731" y="1136"/>
              <a:ext cx="28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Plan</a:t>
              </a:r>
            </a:p>
          </p:txBody>
        </p:sp>
        <p:sp>
          <p:nvSpPr>
            <p:cNvPr id="25668" name="Rectangle 115"/>
            <p:cNvSpPr>
              <a:spLocks noChangeArrowheads="1"/>
            </p:cNvSpPr>
            <p:nvPr/>
          </p:nvSpPr>
          <p:spPr bwMode="auto">
            <a:xfrm rot="20940000">
              <a:off x="3479" y="1198"/>
              <a:ext cx="25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Act</a:t>
              </a:r>
            </a:p>
          </p:txBody>
        </p:sp>
        <p:sp>
          <p:nvSpPr>
            <p:cNvPr id="25669" name="Oval 116"/>
            <p:cNvSpPr>
              <a:spLocks noChangeArrowheads="1"/>
            </p:cNvSpPr>
            <p:nvPr/>
          </p:nvSpPr>
          <p:spPr bwMode="auto">
            <a:xfrm rot="-660000">
              <a:off x="3076" y="1676"/>
              <a:ext cx="668" cy="62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rgbClr val="EAEAEA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sv-SE" altLang="sv-SE">
                <a:latin typeface="Times New Roman" panose="02020603050405020304" pitchFamily="18" charset="0"/>
              </a:endParaRPr>
            </a:p>
          </p:txBody>
        </p:sp>
        <p:sp>
          <p:nvSpPr>
            <p:cNvPr id="25670" name="Freeform 117"/>
            <p:cNvSpPr>
              <a:spLocks/>
            </p:cNvSpPr>
            <p:nvPr/>
          </p:nvSpPr>
          <p:spPr bwMode="auto">
            <a:xfrm>
              <a:off x="3042" y="2043"/>
              <a:ext cx="376" cy="280"/>
            </a:xfrm>
            <a:custGeom>
              <a:avLst/>
              <a:gdLst>
                <a:gd name="T0" fmla="*/ 375 w 376"/>
                <a:gd name="T1" fmla="*/ 276 h 280"/>
                <a:gd name="T2" fmla="*/ 368 w 376"/>
                <a:gd name="T3" fmla="*/ 219 h 280"/>
                <a:gd name="T4" fmla="*/ 358 w 376"/>
                <a:gd name="T5" fmla="*/ 221 h 280"/>
                <a:gd name="T6" fmla="*/ 346 w 376"/>
                <a:gd name="T7" fmla="*/ 221 h 280"/>
                <a:gd name="T8" fmla="*/ 335 w 376"/>
                <a:gd name="T9" fmla="*/ 221 h 280"/>
                <a:gd name="T10" fmla="*/ 323 w 376"/>
                <a:gd name="T11" fmla="*/ 221 h 280"/>
                <a:gd name="T12" fmla="*/ 312 w 376"/>
                <a:gd name="T13" fmla="*/ 220 h 280"/>
                <a:gd name="T14" fmla="*/ 301 w 376"/>
                <a:gd name="T15" fmla="*/ 220 h 280"/>
                <a:gd name="T16" fmla="*/ 292 w 376"/>
                <a:gd name="T17" fmla="*/ 218 h 280"/>
                <a:gd name="T18" fmla="*/ 282 w 376"/>
                <a:gd name="T19" fmla="*/ 216 h 280"/>
                <a:gd name="T20" fmla="*/ 271 w 376"/>
                <a:gd name="T21" fmla="*/ 214 h 280"/>
                <a:gd name="T22" fmla="*/ 263 w 376"/>
                <a:gd name="T23" fmla="*/ 212 h 280"/>
                <a:gd name="T24" fmla="*/ 250 w 376"/>
                <a:gd name="T25" fmla="*/ 209 h 280"/>
                <a:gd name="T26" fmla="*/ 237 w 376"/>
                <a:gd name="T27" fmla="*/ 205 h 280"/>
                <a:gd name="T28" fmla="*/ 221 w 376"/>
                <a:gd name="T29" fmla="*/ 199 h 280"/>
                <a:gd name="T30" fmla="*/ 209 w 376"/>
                <a:gd name="T31" fmla="*/ 193 h 280"/>
                <a:gd name="T32" fmla="*/ 197 w 376"/>
                <a:gd name="T33" fmla="*/ 187 h 280"/>
                <a:gd name="T34" fmla="*/ 182 w 376"/>
                <a:gd name="T35" fmla="*/ 179 h 280"/>
                <a:gd name="T36" fmla="*/ 169 w 376"/>
                <a:gd name="T37" fmla="*/ 169 h 280"/>
                <a:gd name="T38" fmla="*/ 155 w 376"/>
                <a:gd name="T39" fmla="*/ 160 h 280"/>
                <a:gd name="T40" fmla="*/ 144 w 376"/>
                <a:gd name="T41" fmla="*/ 150 h 280"/>
                <a:gd name="T42" fmla="*/ 132 w 376"/>
                <a:gd name="T43" fmla="*/ 140 h 280"/>
                <a:gd name="T44" fmla="*/ 123 w 376"/>
                <a:gd name="T45" fmla="*/ 129 h 280"/>
                <a:gd name="T46" fmla="*/ 114 w 376"/>
                <a:gd name="T47" fmla="*/ 119 h 280"/>
                <a:gd name="T48" fmla="*/ 103 w 376"/>
                <a:gd name="T49" fmla="*/ 106 h 280"/>
                <a:gd name="T50" fmla="*/ 94 w 376"/>
                <a:gd name="T51" fmla="*/ 93 h 280"/>
                <a:gd name="T52" fmla="*/ 86 w 376"/>
                <a:gd name="T53" fmla="*/ 79 h 280"/>
                <a:gd name="T54" fmla="*/ 78 w 376"/>
                <a:gd name="T55" fmla="*/ 63 h 280"/>
                <a:gd name="T56" fmla="*/ 71 w 376"/>
                <a:gd name="T57" fmla="*/ 48 h 280"/>
                <a:gd name="T58" fmla="*/ 22 w 376"/>
                <a:gd name="T59" fmla="*/ 0 h 280"/>
                <a:gd name="T60" fmla="*/ 17 w 376"/>
                <a:gd name="T61" fmla="*/ 71 h 280"/>
                <a:gd name="T62" fmla="*/ 25 w 376"/>
                <a:gd name="T63" fmla="*/ 89 h 280"/>
                <a:gd name="T64" fmla="*/ 34 w 376"/>
                <a:gd name="T65" fmla="*/ 105 h 280"/>
                <a:gd name="T66" fmla="*/ 42 w 376"/>
                <a:gd name="T67" fmla="*/ 119 h 280"/>
                <a:gd name="T68" fmla="*/ 50 w 376"/>
                <a:gd name="T69" fmla="*/ 133 h 280"/>
                <a:gd name="T70" fmla="*/ 59 w 376"/>
                <a:gd name="T71" fmla="*/ 145 h 280"/>
                <a:gd name="T72" fmla="*/ 70 w 376"/>
                <a:gd name="T73" fmla="*/ 159 h 280"/>
                <a:gd name="T74" fmla="*/ 80 w 376"/>
                <a:gd name="T75" fmla="*/ 171 h 280"/>
                <a:gd name="T76" fmla="*/ 93 w 376"/>
                <a:gd name="T77" fmla="*/ 183 h 280"/>
                <a:gd name="T78" fmla="*/ 104 w 376"/>
                <a:gd name="T79" fmla="*/ 194 h 280"/>
                <a:gd name="T80" fmla="*/ 118 w 376"/>
                <a:gd name="T81" fmla="*/ 205 h 280"/>
                <a:gd name="T82" fmla="*/ 130 w 376"/>
                <a:gd name="T83" fmla="*/ 215 h 280"/>
                <a:gd name="T84" fmla="*/ 144 w 376"/>
                <a:gd name="T85" fmla="*/ 223 h 280"/>
                <a:gd name="T86" fmla="*/ 157 w 376"/>
                <a:gd name="T87" fmla="*/ 232 h 280"/>
                <a:gd name="T88" fmla="*/ 172 w 376"/>
                <a:gd name="T89" fmla="*/ 240 h 280"/>
                <a:gd name="T90" fmla="*/ 186 w 376"/>
                <a:gd name="T91" fmla="*/ 247 h 280"/>
                <a:gd name="T92" fmla="*/ 199 w 376"/>
                <a:gd name="T93" fmla="*/ 252 h 280"/>
                <a:gd name="T94" fmla="*/ 215 w 376"/>
                <a:gd name="T95" fmla="*/ 258 h 280"/>
                <a:gd name="T96" fmla="*/ 230 w 376"/>
                <a:gd name="T97" fmla="*/ 262 h 280"/>
                <a:gd name="T98" fmla="*/ 245 w 376"/>
                <a:gd name="T99" fmla="*/ 266 h 280"/>
                <a:gd name="T100" fmla="*/ 260 w 376"/>
                <a:gd name="T101" fmla="*/ 270 h 280"/>
                <a:gd name="T102" fmla="*/ 275 w 376"/>
                <a:gd name="T103" fmla="*/ 273 h 280"/>
                <a:gd name="T104" fmla="*/ 286 w 376"/>
                <a:gd name="T105" fmla="*/ 275 h 280"/>
                <a:gd name="T106" fmla="*/ 295 w 376"/>
                <a:gd name="T107" fmla="*/ 277 h 280"/>
                <a:gd name="T108" fmla="*/ 302 w 376"/>
                <a:gd name="T109" fmla="*/ 277 h 280"/>
                <a:gd name="T110" fmla="*/ 312 w 376"/>
                <a:gd name="T111" fmla="*/ 277 h 280"/>
                <a:gd name="T112" fmla="*/ 320 w 376"/>
                <a:gd name="T113" fmla="*/ 278 h 280"/>
                <a:gd name="T114" fmla="*/ 329 w 376"/>
                <a:gd name="T115" fmla="*/ 278 h 280"/>
                <a:gd name="T116" fmla="*/ 339 w 376"/>
                <a:gd name="T117" fmla="*/ 279 h 280"/>
                <a:gd name="T118" fmla="*/ 347 w 376"/>
                <a:gd name="T119" fmla="*/ 278 h 280"/>
                <a:gd name="T120" fmla="*/ 356 w 376"/>
                <a:gd name="T121" fmla="*/ 278 h 280"/>
                <a:gd name="T122" fmla="*/ 364 w 376"/>
                <a:gd name="T123" fmla="*/ 278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6"/>
                <a:gd name="T187" fmla="*/ 0 h 280"/>
                <a:gd name="T188" fmla="*/ 376 w 376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6" h="280">
                  <a:moveTo>
                    <a:pt x="368" y="277"/>
                  </a:moveTo>
                  <a:lnTo>
                    <a:pt x="375" y="276"/>
                  </a:lnTo>
                  <a:lnTo>
                    <a:pt x="374" y="219"/>
                  </a:lnTo>
                  <a:lnTo>
                    <a:pt x="368" y="219"/>
                  </a:lnTo>
                  <a:lnTo>
                    <a:pt x="363" y="221"/>
                  </a:lnTo>
                  <a:lnTo>
                    <a:pt x="358" y="221"/>
                  </a:lnTo>
                  <a:lnTo>
                    <a:pt x="351" y="221"/>
                  </a:lnTo>
                  <a:lnTo>
                    <a:pt x="346" y="221"/>
                  </a:lnTo>
                  <a:lnTo>
                    <a:pt x="340" y="222"/>
                  </a:lnTo>
                  <a:lnTo>
                    <a:pt x="335" y="221"/>
                  </a:lnTo>
                  <a:lnTo>
                    <a:pt x="329" y="221"/>
                  </a:lnTo>
                  <a:lnTo>
                    <a:pt x="323" y="221"/>
                  </a:lnTo>
                  <a:lnTo>
                    <a:pt x="318" y="221"/>
                  </a:lnTo>
                  <a:lnTo>
                    <a:pt x="312" y="220"/>
                  </a:lnTo>
                  <a:lnTo>
                    <a:pt x="306" y="220"/>
                  </a:lnTo>
                  <a:lnTo>
                    <a:pt x="301" y="220"/>
                  </a:lnTo>
                  <a:lnTo>
                    <a:pt x="296" y="219"/>
                  </a:lnTo>
                  <a:lnTo>
                    <a:pt x="292" y="218"/>
                  </a:lnTo>
                  <a:lnTo>
                    <a:pt x="287" y="217"/>
                  </a:lnTo>
                  <a:lnTo>
                    <a:pt x="282" y="216"/>
                  </a:lnTo>
                  <a:lnTo>
                    <a:pt x="276" y="215"/>
                  </a:lnTo>
                  <a:lnTo>
                    <a:pt x="271" y="214"/>
                  </a:lnTo>
                  <a:lnTo>
                    <a:pt x="267" y="214"/>
                  </a:lnTo>
                  <a:lnTo>
                    <a:pt x="263" y="212"/>
                  </a:lnTo>
                  <a:lnTo>
                    <a:pt x="257" y="210"/>
                  </a:lnTo>
                  <a:lnTo>
                    <a:pt x="250" y="209"/>
                  </a:lnTo>
                  <a:lnTo>
                    <a:pt x="243" y="207"/>
                  </a:lnTo>
                  <a:lnTo>
                    <a:pt x="237" y="205"/>
                  </a:lnTo>
                  <a:lnTo>
                    <a:pt x="229" y="201"/>
                  </a:lnTo>
                  <a:lnTo>
                    <a:pt x="221" y="199"/>
                  </a:lnTo>
                  <a:lnTo>
                    <a:pt x="214" y="196"/>
                  </a:lnTo>
                  <a:lnTo>
                    <a:pt x="209" y="193"/>
                  </a:lnTo>
                  <a:lnTo>
                    <a:pt x="203" y="189"/>
                  </a:lnTo>
                  <a:lnTo>
                    <a:pt x="197" y="187"/>
                  </a:lnTo>
                  <a:lnTo>
                    <a:pt x="189" y="182"/>
                  </a:lnTo>
                  <a:lnTo>
                    <a:pt x="182" y="179"/>
                  </a:lnTo>
                  <a:lnTo>
                    <a:pt x="175" y="174"/>
                  </a:lnTo>
                  <a:lnTo>
                    <a:pt x="169" y="169"/>
                  </a:lnTo>
                  <a:lnTo>
                    <a:pt x="161" y="165"/>
                  </a:lnTo>
                  <a:lnTo>
                    <a:pt x="155" y="160"/>
                  </a:lnTo>
                  <a:lnTo>
                    <a:pt x="149" y="155"/>
                  </a:lnTo>
                  <a:lnTo>
                    <a:pt x="144" y="150"/>
                  </a:lnTo>
                  <a:lnTo>
                    <a:pt x="139" y="145"/>
                  </a:lnTo>
                  <a:lnTo>
                    <a:pt x="132" y="140"/>
                  </a:lnTo>
                  <a:lnTo>
                    <a:pt x="128" y="135"/>
                  </a:lnTo>
                  <a:lnTo>
                    <a:pt x="123" y="129"/>
                  </a:lnTo>
                  <a:lnTo>
                    <a:pt x="118" y="124"/>
                  </a:lnTo>
                  <a:lnTo>
                    <a:pt x="114" y="119"/>
                  </a:lnTo>
                  <a:lnTo>
                    <a:pt x="109" y="112"/>
                  </a:lnTo>
                  <a:lnTo>
                    <a:pt x="103" y="106"/>
                  </a:lnTo>
                  <a:lnTo>
                    <a:pt x="99" y="99"/>
                  </a:lnTo>
                  <a:lnTo>
                    <a:pt x="94" y="93"/>
                  </a:lnTo>
                  <a:lnTo>
                    <a:pt x="90" y="86"/>
                  </a:lnTo>
                  <a:lnTo>
                    <a:pt x="86" y="79"/>
                  </a:lnTo>
                  <a:lnTo>
                    <a:pt x="82" y="72"/>
                  </a:lnTo>
                  <a:lnTo>
                    <a:pt x="78" y="63"/>
                  </a:lnTo>
                  <a:lnTo>
                    <a:pt x="75" y="57"/>
                  </a:lnTo>
                  <a:lnTo>
                    <a:pt x="71" y="48"/>
                  </a:lnTo>
                  <a:lnTo>
                    <a:pt x="90" y="40"/>
                  </a:lnTo>
                  <a:lnTo>
                    <a:pt x="22" y="0"/>
                  </a:lnTo>
                  <a:lnTo>
                    <a:pt x="0" y="78"/>
                  </a:lnTo>
                  <a:lnTo>
                    <a:pt x="17" y="71"/>
                  </a:lnTo>
                  <a:lnTo>
                    <a:pt x="21" y="81"/>
                  </a:lnTo>
                  <a:lnTo>
                    <a:pt x="25" y="89"/>
                  </a:lnTo>
                  <a:lnTo>
                    <a:pt x="29" y="97"/>
                  </a:lnTo>
                  <a:lnTo>
                    <a:pt x="34" y="105"/>
                  </a:lnTo>
                  <a:lnTo>
                    <a:pt x="37" y="112"/>
                  </a:lnTo>
                  <a:lnTo>
                    <a:pt x="42" y="119"/>
                  </a:lnTo>
                  <a:lnTo>
                    <a:pt x="46" y="126"/>
                  </a:lnTo>
                  <a:lnTo>
                    <a:pt x="50" y="133"/>
                  </a:lnTo>
                  <a:lnTo>
                    <a:pt x="55" y="139"/>
                  </a:lnTo>
                  <a:lnTo>
                    <a:pt x="59" y="145"/>
                  </a:lnTo>
                  <a:lnTo>
                    <a:pt x="65" y="153"/>
                  </a:lnTo>
                  <a:lnTo>
                    <a:pt x="70" y="159"/>
                  </a:lnTo>
                  <a:lnTo>
                    <a:pt x="76" y="165"/>
                  </a:lnTo>
                  <a:lnTo>
                    <a:pt x="80" y="171"/>
                  </a:lnTo>
                  <a:lnTo>
                    <a:pt x="87" y="177"/>
                  </a:lnTo>
                  <a:lnTo>
                    <a:pt x="93" y="183"/>
                  </a:lnTo>
                  <a:lnTo>
                    <a:pt x="98" y="188"/>
                  </a:lnTo>
                  <a:lnTo>
                    <a:pt x="104" y="194"/>
                  </a:lnTo>
                  <a:lnTo>
                    <a:pt x="112" y="199"/>
                  </a:lnTo>
                  <a:lnTo>
                    <a:pt x="118" y="205"/>
                  </a:lnTo>
                  <a:lnTo>
                    <a:pt x="125" y="210"/>
                  </a:lnTo>
                  <a:lnTo>
                    <a:pt x="130" y="215"/>
                  </a:lnTo>
                  <a:lnTo>
                    <a:pt x="136" y="219"/>
                  </a:lnTo>
                  <a:lnTo>
                    <a:pt x="144" y="223"/>
                  </a:lnTo>
                  <a:lnTo>
                    <a:pt x="150" y="227"/>
                  </a:lnTo>
                  <a:lnTo>
                    <a:pt x="157" y="232"/>
                  </a:lnTo>
                  <a:lnTo>
                    <a:pt x="164" y="236"/>
                  </a:lnTo>
                  <a:lnTo>
                    <a:pt x="172" y="240"/>
                  </a:lnTo>
                  <a:lnTo>
                    <a:pt x="179" y="243"/>
                  </a:lnTo>
                  <a:lnTo>
                    <a:pt x="186" y="247"/>
                  </a:lnTo>
                  <a:lnTo>
                    <a:pt x="193" y="249"/>
                  </a:lnTo>
                  <a:lnTo>
                    <a:pt x="199" y="252"/>
                  </a:lnTo>
                  <a:lnTo>
                    <a:pt x="207" y="255"/>
                  </a:lnTo>
                  <a:lnTo>
                    <a:pt x="215" y="258"/>
                  </a:lnTo>
                  <a:lnTo>
                    <a:pt x="221" y="260"/>
                  </a:lnTo>
                  <a:lnTo>
                    <a:pt x="230" y="262"/>
                  </a:lnTo>
                  <a:lnTo>
                    <a:pt x="237" y="264"/>
                  </a:lnTo>
                  <a:lnTo>
                    <a:pt x="245" y="266"/>
                  </a:lnTo>
                  <a:lnTo>
                    <a:pt x="253" y="268"/>
                  </a:lnTo>
                  <a:lnTo>
                    <a:pt x="260" y="270"/>
                  </a:lnTo>
                  <a:lnTo>
                    <a:pt x="268" y="272"/>
                  </a:lnTo>
                  <a:lnTo>
                    <a:pt x="275" y="273"/>
                  </a:lnTo>
                  <a:lnTo>
                    <a:pt x="282" y="275"/>
                  </a:lnTo>
                  <a:lnTo>
                    <a:pt x="286" y="275"/>
                  </a:lnTo>
                  <a:lnTo>
                    <a:pt x="291" y="276"/>
                  </a:lnTo>
                  <a:lnTo>
                    <a:pt x="295" y="277"/>
                  </a:lnTo>
                  <a:lnTo>
                    <a:pt x="298" y="276"/>
                  </a:lnTo>
                  <a:lnTo>
                    <a:pt x="302" y="277"/>
                  </a:lnTo>
                  <a:lnTo>
                    <a:pt x="307" y="277"/>
                  </a:lnTo>
                  <a:lnTo>
                    <a:pt x="312" y="277"/>
                  </a:lnTo>
                  <a:lnTo>
                    <a:pt x="316" y="277"/>
                  </a:lnTo>
                  <a:lnTo>
                    <a:pt x="320" y="278"/>
                  </a:lnTo>
                  <a:lnTo>
                    <a:pt x="325" y="278"/>
                  </a:lnTo>
                  <a:lnTo>
                    <a:pt x="329" y="278"/>
                  </a:lnTo>
                  <a:lnTo>
                    <a:pt x="334" y="278"/>
                  </a:lnTo>
                  <a:lnTo>
                    <a:pt x="339" y="279"/>
                  </a:lnTo>
                  <a:lnTo>
                    <a:pt x="343" y="279"/>
                  </a:lnTo>
                  <a:lnTo>
                    <a:pt x="347" y="278"/>
                  </a:lnTo>
                  <a:lnTo>
                    <a:pt x="352" y="279"/>
                  </a:lnTo>
                  <a:lnTo>
                    <a:pt x="356" y="278"/>
                  </a:lnTo>
                  <a:lnTo>
                    <a:pt x="361" y="278"/>
                  </a:lnTo>
                  <a:lnTo>
                    <a:pt x="364" y="278"/>
                  </a:lnTo>
                  <a:lnTo>
                    <a:pt x="368" y="277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71" name="Freeform 118"/>
            <p:cNvSpPr>
              <a:spLocks/>
            </p:cNvSpPr>
            <p:nvPr/>
          </p:nvSpPr>
          <p:spPr bwMode="auto">
            <a:xfrm>
              <a:off x="3361" y="1632"/>
              <a:ext cx="378" cy="280"/>
            </a:xfrm>
            <a:custGeom>
              <a:avLst/>
              <a:gdLst>
                <a:gd name="T0" fmla="*/ 0 w 378"/>
                <a:gd name="T1" fmla="*/ 3 h 280"/>
                <a:gd name="T2" fmla="*/ 7 w 378"/>
                <a:gd name="T3" fmla="*/ 59 h 280"/>
                <a:gd name="T4" fmla="*/ 17 w 378"/>
                <a:gd name="T5" fmla="*/ 58 h 280"/>
                <a:gd name="T6" fmla="*/ 30 w 378"/>
                <a:gd name="T7" fmla="*/ 57 h 280"/>
                <a:gd name="T8" fmla="*/ 39 w 378"/>
                <a:gd name="T9" fmla="*/ 57 h 280"/>
                <a:gd name="T10" fmla="*/ 52 w 378"/>
                <a:gd name="T11" fmla="*/ 57 h 280"/>
                <a:gd name="T12" fmla="*/ 63 w 378"/>
                <a:gd name="T13" fmla="*/ 58 h 280"/>
                <a:gd name="T14" fmla="*/ 74 w 378"/>
                <a:gd name="T15" fmla="*/ 59 h 280"/>
                <a:gd name="T16" fmla="*/ 82 w 378"/>
                <a:gd name="T17" fmla="*/ 61 h 280"/>
                <a:gd name="T18" fmla="*/ 94 w 378"/>
                <a:gd name="T19" fmla="*/ 62 h 280"/>
                <a:gd name="T20" fmla="*/ 104 w 378"/>
                <a:gd name="T21" fmla="*/ 65 h 280"/>
                <a:gd name="T22" fmla="*/ 113 w 378"/>
                <a:gd name="T23" fmla="*/ 66 h 280"/>
                <a:gd name="T24" fmla="*/ 124 w 378"/>
                <a:gd name="T25" fmla="*/ 70 h 280"/>
                <a:gd name="T26" fmla="*/ 139 w 378"/>
                <a:gd name="T27" fmla="*/ 73 h 280"/>
                <a:gd name="T28" fmla="*/ 153 w 378"/>
                <a:gd name="T29" fmla="*/ 79 h 280"/>
                <a:gd name="T30" fmla="*/ 165 w 378"/>
                <a:gd name="T31" fmla="*/ 85 h 280"/>
                <a:gd name="T32" fmla="*/ 179 w 378"/>
                <a:gd name="T33" fmla="*/ 91 h 280"/>
                <a:gd name="T34" fmla="*/ 193 w 378"/>
                <a:gd name="T35" fmla="*/ 99 h 280"/>
                <a:gd name="T36" fmla="*/ 207 w 378"/>
                <a:gd name="T37" fmla="*/ 109 h 280"/>
                <a:gd name="T38" fmla="*/ 220 w 378"/>
                <a:gd name="T39" fmla="*/ 118 h 280"/>
                <a:gd name="T40" fmla="*/ 231 w 378"/>
                <a:gd name="T41" fmla="*/ 128 h 280"/>
                <a:gd name="T42" fmla="*/ 242 w 378"/>
                <a:gd name="T43" fmla="*/ 138 h 280"/>
                <a:gd name="T44" fmla="*/ 252 w 378"/>
                <a:gd name="T45" fmla="*/ 149 h 280"/>
                <a:gd name="T46" fmla="*/ 262 w 378"/>
                <a:gd name="T47" fmla="*/ 159 h 280"/>
                <a:gd name="T48" fmla="*/ 272 w 378"/>
                <a:gd name="T49" fmla="*/ 172 h 280"/>
                <a:gd name="T50" fmla="*/ 281 w 378"/>
                <a:gd name="T51" fmla="*/ 186 h 280"/>
                <a:gd name="T52" fmla="*/ 289 w 378"/>
                <a:gd name="T53" fmla="*/ 200 h 280"/>
                <a:gd name="T54" fmla="*/ 298 w 378"/>
                <a:gd name="T55" fmla="*/ 215 h 280"/>
                <a:gd name="T56" fmla="*/ 304 w 378"/>
                <a:gd name="T57" fmla="*/ 230 h 280"/>
                <a:gd name="T58" fmla="*/ 354 w 378"/>
                <a:gd name="T59" fmla="*/ 279 h 280"/>
                <a:gd name="T60" fmla="*/ 359 w 378"/>
                <a:gd name="T61" fmla="*/ 207 h 280"/>
                <a:gd name="T62" fmla="*/ 350 w 378"/>
                <a:gd name="T63" fmla="*/ 189 h 280"/>
                <a:gd name="T64" fmla="*/ 342 w 378"/>
                <a:gd name="T65" fmla="*/ 173 h 280"/>
                <a:gd name="T66" fmla="*/ 334 w 378"/>
                <a:gd name="T67" fmla="*/ 159 h 280"/>
                <a:gd name="T68" fmla="*/ 325 w 378"/>
                <a:gd name="T69" fmla="*/ 146 h 280"/>
                <a:gd name="T70" fmla="*/ 316 w 378"/>
                <a:gd name="T71" fmla="*/ 133 h 280"/>
                <a:gd name="T72" fmla="*/ 305 w 378"/>
                <a:gd name="T73" fmla="*/ 119 h 280"/>
                <a:gd name="T74" fmla="*/ 294 w 378"/>
                <a:gd name="T75" fmla="*/ 107 h 280"/>
                <a:gd name="T76" fmla="*/ 283 w 378"/>
                <a:gd name="T77" fmla="*/ 95 h 280"/>
                <a:gd name="T78" fmla="*/ 271 w 378"/>
                <a:gd name="T79" fmla="*/ 85 h 280"/>
                <a:gd name="T80" fmla="*/ 257 w 378"/>
                <a:gd name="T81" fmla="*/ 73 h 280"/>
                <a:gd name="T82" fmla="*/ 244 w 378"/>
                <a:gd name="T83" fmla="*/ 63 h 280"/>
                <a:gd name="T84" fmla="*/ 232 w 378"/>
                <a:gd name="T85" fmla="*/ 55 h 280"/>
                <a:gd name="T86" fmla="*/ 218 w 378"/>
                <a:gd name="T87" fmla="*/ 47 h 280"/>
                <a:gd name="T88" fmla="*/ 203 w 378"/>
                <a:gd name="T89" fmla="*/ 39 h 280"/>
                <a:gd name="T90" fmla="*/ 188 w 378"/>
                <a:gd name="T91" fmla="*/ 32 h 280"/>
                <a:gd name="T92" fmla="*/ 176 w 378"/>
                <a:gd name="T93" fmla="*/ 26 h 280"/>
                <a:gd name="T94" fmla="*/ 160 w 378"/>
                <a:gd name="T95" fmla="*/ 20 h 280"/>
                <a:gd name="T96" fmla="*/ 146 w 378"/>
                <a:gd name="T97" fmla="*/ 16 h 280"/>
                <a:gd name="T98" fmla="*/ 130 w 378"/>
                <a:gd name="T99" fmla="*/ 12 h 280"/>
                <a:gd name="T100" fmla="*/ 116 w 378"/>
                <a:gd name="T101" fmla="*/ 8 h 280"/>
                <a:gd name="T102" fmla="*/ 100 w 378"/>
                <a:gd name="T103" fmla="*/ 5 h 280"/>
                <a:gd name="T104" fmla="*/ 89 w 378"/>
                <a:gd name="T105" fmla="*/ 4 h 280"/>
                <a:gd name="T106" fmla="*/ 80 w 378"/>
                <a:gd name="T107" fmla="*/ 2 h 280"/>
                <a:gd name="T108" fmla="*/ 73 w 378"/>
                <a:gd name="T109" fmla="*/ 2 h 280"/>
                <a:gd name="T110" fmla="*/ 64 w 378"/>
                <a:gd name="T111" fmla="*/ 1 h 280"/>
                <a:gd name="T112" fmla="*/ 55 w 378"/>
                <a:gd name="T113" fmla="*/ 1 h 280"/>
                <a:gd name="T114" fmla="*/ 46 w 378"/>
                <a:gd name="T115" fmla="*/ 0 h 280"/>
                <a:gd name="T116" fmla="*/ 36 w 378"/>
                <a:gd name="T117" fmla="*/ 0 h 280"/>
                <a:gd name="T118" fmla="*/ 27 w 378"/>
                <a:gd name="T119" fmla="*/ 0 h 280"/>
                <a:gd name="T120" fmla="*/ 19 w 378"/>
                <a:gd name="T121" fmla="*/ 1 h 280"/>
                <a:gd name="T122" fmla="*/ 10 w 378"/>
                <a:gd name="T123" fmla="*/ 1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8"/>
                <a:gd name="T187" fmla="*/ 0 h 280"/>
                <a:gd name="T188" fmla="*/ 378 w 378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8" h="280">
                  <a:moveTo>
                    <a:pt x="6" y="2"/>
                  </a:moveTo>
                  <a:lnTo>
                    <a:pt x="0" y="3"/>
                  </a:lnTo>
                  <a:lnTo>
                    <a:pt x="1" y="59"/>
                  </a:lnTo>
                  <a:lnTo>
                    <a:pt x="7" y="59"/>
                  </a:lnTo>
                  <a:lnTo>
                    <a:pt x="12" y="58"/>
                  </a:lnTo>
                  <a:lnTo>
                    <a:pt x="17" y="58"/>
                  </a:lnTo>
                  <a:lnTo>
                    <a:pt x="23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39" y="57"/>
                  </a:lnTo>
                  <a:lnTo>
                    <a:pt x="46" y="57"/>
                  </a:lnTo>
                  <a:lnTo>
                    <a:pt x="52" y="57"/>
                  </a:lnTo>
                  <a:lnTo>
                    <a:pt x="57" y="57"/>
                  </a:lnTo>
                  <a:lnTo>
                    <a:pt x="63" y="58"/>
                  </a:lnTo>
                  <a:lnTo>
                    <a:pt x="68" y="59"/>
                  </a:lnTo>
                  <a:lnTo>
                    <a:pt x="74" y="59"/>
                  </a:lnTo>
                  <a:lnTo>
                    <a:pt x="79" y="60"/>
                  </a:lnTo>
                  <a:lnTo>
                    <a:pt x="82" y="61"/>
                  </a:lnTo>
                  <a:lnTo>
                    <a:pt x="88" y="61"/>
                  </a:lnTo>
                  <a:lnTo>
                    <a:pt x="94" y="62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5"/>
                  </a:lnTo>
                  <a:lnTo>
                    <a:pt x="113" y="66"/>
                  </a:lnTo>
                  <a:lnTo>
                    <a:pt x="118" y="68"/>
                  </a:lnTo>
                  <a:lnTo>
                    <a:pt x="124" y="70"/>
                  </a:lnTo>
                  <a:lnTo>
                    <a:pt x="131" y="71"/>
                  </a:lnTo>
                  <a:lnTo>
                    <a:pt x="139" y="73"/>
                  </a:lnTo>
                  <a:lnTo>
                    <a:pt x="146" y="77"/>
                  </a:lnTo>
                  <a:lnTo>
                    <a:pt x="153" y="79"/>
                  </a:lnTo>
                  <a:lnTo>
                    <a:pt x="160" y="83"/>
                  </a:lnTo>
                  <a:lnTo>
                    <a:pt x="165" y="85"/>
                  </a:lnTo>
                  <a:lnTo>
                    <a:pt x="172" y="89"/>
                  </a:lnTo>
                  <a:lnTo>
                    <a:pt x="179" y="91"/>
                  </a:lnTo>
                  <a:lnTo>
                    <a:pt x="186" y="96"/>
                  </a:lnTo>
                  <a:lnTo>
                    <a:pt x="193" y="99"/>
                  </a:lnTo>
                  <a:lnTo>
                    <a:pt x="200" y="104"/>
                  </a:lnTo>
                  <a:lnTo>
                    <a:pt x="207" y="109"/>
                  </a:lnTo>
                  <a:lnTo>
                    <a:pt x="213" y="114"/>
                  </a:lnTo>
                  <a:lnTo>
                    <a:pt x="220" y="118"/>
                  </a:lnTo>
                  <a:lnTo>
                    <a:pt x="226" y="123"/>
                  </a:lnTo>
                  <a:lnTo>
                    <a:pt x="231" y="128"/>
                  </a:lnTo>
                  <a:lnTo>
                    <a:pt x="237" y="133"/>
                  </a:lnTo>
                  <a:lnTo>
                    <a:pt x="242" y="138"/>
                  </a:lnTo>
                  <a:lnTo>
                    <a:pt x="248" y="143"/>
                  </a:lnTo>
                  <a:lnTo>
                    <a:pt x="252" y="149"/>
                  </a:lnTo>
                  <a:lnTo>
                    <a:pt x="257" y="155"/>
                  </a:lnTo>
                  <a:lnTo>
                    <a:pt x="262" y="159"/>
                  </a:lnTo>
                  <a:lnTo>
                    <a:pt x="267" y="166"/>
                  </a:lnTo>
                  <a:lnTo>
                    <a:pt x="272" y="172"/>
                  </a:lnTo>
                  <a:lnTo>
                    <a:pt x="277" y="179"/>
                  </a:lnTo>
                  <a:lnTo>
                    <a:pt x="281" y="186"/>
                  </a:lnTo>
                  <a:lnTo>
                    <a:pt x="286" y="192"/>
                  </a:lnTo>
                  <a:lnTo>
                    <a:pt x="289" y="200"/>
                  </a:lnTo>
                  <a:lnTo>
                    <a:pt x="293" y="207"/>
                  </a:lnTo>
                  <a:lnTo>
                    <a:pt x="298" y="215"/>
                  </a:lnTo>
                  <a:lnTo>
                    <a:pt x="300" y="221"/>
                  </a:lnTo>
                  <a:lnTo>
                    <a:pt x="304" y="230"/>
                  </a:lnTo>
                  <a:lnTo>
                    <a:pt x="285" y="239"/>
                  </a:lnTo>
                  <a:lnTo>
                    <a:pt x="354" y="279"/>
                  </a:lnTo>
                  <a:lnTo>
                    <a:pt x="377" y="199"/>
                  </a:lnTo>
                  <a:lnTo>
                    <a:pt x="359" y="207"/>
                  </a:lnTo>
                  <a:lnTo>
                    <a:pt x="354" y="197"/>
                  </a:lnTo>
                  <a:lnTo>
                    <a:pt x="350" y="189"/>
                  </a:lnTo>
                  <a:lnTo>
                    <a:pt x="346" y="181"/>
                  </a:lnTo>
                  <a:lnTo>
                    <a:pt x="342" y="173"/>
                  </a:lnTo>
                  <a:lnTo>
                    <a:pt x="338" y="166"/>
                  </a:lnTo>
                  <a:lnTo>
                    <a:pt x="334" y="159"/>
                  </a:lnTo>
                  <a:lnTo>
                    <a:pt x="330" y="152"/>
                  </a:lnTo>
                  <a:lnTo>
                    <a:pt x="325" y="146"/>
                  </a:lnTo>
                  <a:lnTo>
                    <a:pt x="321" y="140"/>
                  </a:lnTo>
                  <a:lnTo>
                    <a:pt x="316" y="133"/>
                  </a:lnTo>
                  <a:lnTo>
                    <a:pt x="310" y="126"/>
                  </a:lnTo>
                  <a:lnTo>
                    <a:pt x="305" y="119"/>
                  </a:lnTo>
                  <a:lnTo>
                    <a:pt x="300" y="113"/>
                  </a:lnTo>
                  <a:lnTo>
                    <a:pt x="294" y="107"/>
                  </a:lnTo>
                  <a:lnTo>
                    <a:pt x="289" y="101"/>
                  </a:lnTo>
                  <a:lnTo>
                    <a:pt x="283" y="95"/>
                  </a:lnTo>
                  <a:lnTo>
                    <a:pt x="276" y="90"/>
                  </a:lnTo>
                  <a:lnTo>
                    <a:pt x="271" y="85"/>
                  </a:lnTo>
                  <a:lnTo>
                    <a:pt x="264" y="79"/>
                  </a:lnTo>
                  <a:lnTo>
                    <a:pt x="257" y="73"/>
                  </a:lnTo>
                  <a:lnTo>
                    <a:pt x="251" y="68"/>
                  </a:lnTo>
                  <a:lnTo>
                    <a:pt x="244" y="63"/>
                  </a:lnTo>
                  <a:lnTo>
                    <a:pt x="238" y="60"/>
                  </a:lnTo>
                  <a:lnTo>
                    <a:pt x="232" y="55"/>
                  </a:lnTo>
                  <a:lnTo>
                    <a:pt x="225" y="51"/>
                  </a:lnTo>
                  <a:lnTo>
                    <a:pt x="218" y="47"/>
                  </a:lnTo>
                  <a:lnTo>
                    <a:pt x="210" y="42"/>
                  </a:lnTo>
                  <a:lnTo>
                    <a:pt x="203" y="39"/>
                  </a:lnTo>
                  <a:lnTo>
                    <a:pt x="195" y="35"/>
                  </a:lnTo>
                  <a:lnTo>
                    <a:pt x="188" y="32"/>
                  </a:lnTo>
                  <a:lnTo>
                    <a:pt x="182" y="29"/>
                  </a:lnTo>
                  <a:lnTo>
                    <a:pt x="176" y="26"/>
                  </a:lnTo>
                  <a:lnTo>
                    <a:pt x="168" y="23"/>
                  </a:lnTo>
                  <a:lnTo>
                    <a:pt x="160" y="20"/>
                  </a:lnTo>
                  <a:lnTo>
                    <a:pt x="153" y="18"/>
                  </a:lnTo>
                  <a:lnTo>
                    <a:pt x="146" y="16"/>
                  </a:lnTo>
                  <a:lnTo>
                    <a:pt x="139" y="14"/>
                  </a:lnTo>
                  <a:lnTo>
                    <a:pt x="130" y="12"/>
                  </a:lnTo>
                  <a:lnTo>
                    <a:pt x="123" y="10"/>
                  </a:lnTo>
                  <a:lnTo>
                    <a:pt x="116" y="8"/>
                  </a:lnTo>
                  <a:lnTo>
                    <a:pt x="107" y="7"/>
                  </a:lnTo>
                  <a:lnTo>
                    <a:pt x="100" y="5"/>
                  </a:lnTo>
                  <a:lnTo>
                    <a:pt x="93" y="4"/>
                  </a:lnTo>
                  <a:lnTo>
                    <a:pt x="89" y="4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7" y="2"/>
                  </a:lnTo>
                  <a:lnTo>
                    <a:pt x="73" y="2"/>
                  </a:lnTo>
                  <a:lnTo>
                    <a:pt x="68" y="1"/>
                  </a:lnTo>
                  <a:lnTo>
                    <a:pt x="64" y="1"/>
                  </a:lnTo>
                  <a:lnTo>
                    <a:pt x="59" y="1"/>
                  </a:lnTo>
                  <a:lnTo>
                    <a:pt x="55" y="1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9" y="1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6" y="2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72" name="Freeform 119"/>
            <p:cNvSpPr>
              <a:spLocks/>
            </p:cNvSpPr>
            <p:nvPr/>
          </p:nvSpPr>
          <p:spPr bwMode="auto">
            <a:xfrm>
              <a:off x="3023" y="1651"/>
              <a:ext cx="309" cy="364"/>
            </a:xfrm>
            <a:custGeom>
              <a:avLst/>
              <a:gdLst>
                <a:gd name="T0" fmla="*/ 61 w 309"/>
                <a:gd name="T1" fmla="*/ 361 h 364"/>
                <a:gd name="T2" fmla="*/ 61 w 309"/>
                <a:gd name="T3" fmla="*/ 351 h 364"/>
                <a:gd name="T4" fmla="*/ 61 w 309"/>
                <a:gd name="T5" fmla="*/ 339 h 364"/>
                <a:gd name="T6" fmla="*/ 61 w 309"/>
                <a:gd name="T7" fmla="*/ 328 h 364"/>
                <a:gd name="T8" fmla="*/ 62 w 309"/>
                <a:gd name="T9" fmla="*/ 318 h 364"/>
                <a:gd name="T10" fmla="*/ 63 w 309"/>
                <a:gd name="T11" fmla="*/ 307 h 364"/>
                <a:gd name="T12" fmla="*/ 65 w 309"/>
                <a:gd name="T13" fmla="*/ 296 h 364"/>
                <a:gd name="T14" fmla="*/ 66 w 309"/>
                <a:gd name="T15" fmla="*/ 287 h 364"/>
                <a:gd name="T16" fmla="*/ 69 w 309"/>
                <a:gd name="T17" fmla="*/ 277 h 364"/>
                <a:gd name="T18" fmla="*/ 72 w 309"/>
                <a:gd name="T19" fmla="*/ 267 h 364"/>
                <a:gd name="T20" fmla="*/ 74 w 309"/>
                <a:gd name="T21" fmla="*/ 259 h 364"/>
                <a:gd name="T22" fmla="*/ 78 w 309"/>
                <a:gd name="T23" fmla="*/ 247 h 364"/>
                <a:gd name="T24" fmla="*/ 83 w 309"/>
                <a:gd name="T25" fmla="*/ 233 h 364"/>
                <a:gd name="T26" fmla="*/ 89 w 309"/>
                <a:gd name="T27" fmla="*/ 219 h 364"/>
                <a:gd name="T28" fmla="*/ 96 w 309"/>
                <a:gd name="T29" fmla="*/ 206 h 364"/>
                <a:gd name="T30" fmla="*/ 104 w 309"/>
                <a:gd name="T31" fmla="*/ 194 h 364"/>
                <a:gd name="T32" fmla="*/ 113 w 309"/>
                <a:gd name="T33" fmla="*/ 179 h 364"/>
                <a:gd name="T34" fmla="*/ 122 w 309"/>
                <a:gd name="T35" fmla="*/ 166 h 364"/>
                <a:gd name="T36" fmla="*/ 134 w 309"/>
                <a:gd name="T37" fmla="*/ 153 h 364"/>
                <a:gd name="T38" fmla="*/ 145 w 309"/>
                <a:gd name="T39" fmla="*/ 142 h 364"/>
                <a:gd name="T40" fmla="*/ 155 w 309"/>
                <a:gd name="T41" fmla="*/ 131 h 364"/>
                <a:gd name="T42" fmla="*/ 167 w 309"/>
                <a:gd name="T43" fmla="*/ 120 h 364"/>
                <a:gd name="T44" fmla="*/ 179 w 309"/>
                <a:gd name="T45" fmla="*/ 111 h 364"/>
                <a:gd name="T46" fmla="*/ 192 w 309"/>
                <a:gd name="T47" fmla="*/ 101 h 364"/>
                <a:gd name="T48" fmla="*/ 207 w 309"/>
                <a:gd name="T49" fmla="*/ 92 h 364"/>
                <a:gd name="T50" fmla="*/ 222 w 309"/>
                <a:gd name="T51" fmla="*/ 83 h 364"/>
                <a:gd name="T52" fmla="*/ 239 w 309"/>
                <a:gd name="T53" fmla="*/ 75 h 364"/>
                <a:gd name="T54" fmla="*/ 254 w 309"/>
                <a:gd name="T55" fmla="*/ 68 h 364"/>
                <a:gd name="T56" fmla="*/ 308 w 309"/>
                <a:gd name="T57" fmla="*/ 17 h 364"/>
                <a:gd name="T58" fmla="*/ 233 w 309"/>
                <a:gd name="T59" fmla="*/ 17 h 364"/>
                <a:gd name="T60" fmla="*/ 214 w 309"/>
                <a:gd name="T61" fmla="*/ 24 h 364"/>
                <a:gd name="T62" fmla="*/ 196 w 309"/>
                <a:gd name="T63" fmla="*/ 33 h 364"/>
                <a:gd name="T64" fmla="*/ 181 w 309"/>
                <a:gd name="T65" fmla="*/ 42 h 364"/>
                <a:gd name="T66" fmla="*/ 167 w 309"/>
                <a:gd name="T67" fmla="*/ 51 h 364"/>
                <a:gd name="T68" fmla="*/ 153 w 309"/>
                <a:gd name="T69" fmla="*/ 60 h 364"/>
                <a:gd name="T70" fmla="*/ 138 w 309"/>
                <a:gd name="T71" fmla="*/ 71 h 364"/>
                <a:gd name="T72" fmla="*/ 125 w 309"/>
                <a:gd name="T73" fmla="*/ 82 h 364"/>
                <a:gd name="T74" fmla="*/ 112 w 309"/>
                <a:gd name="T75" fmla="*/ 94 h 364"/>
                <a:gd name="T76" fmla="*/ 101 w 309"/>
                <a:gd name="T77" fmla="*/ 105 h 364"/>
                <a:gd name="T78" fmla="*/ 88 w 309"/>
                <a:gd name="T79" fmla="*/ 119 h 364"/>
                <a:gd name="T80" fmla="*/ 77 w 309"/>
                <a:gd name="T81" fmla="*/ 132 h 364"/>
                <a:gd name="T82" fmla="*/ 68 w 309"/>
                <a:gd name="T83" fmla="*/ 145 h 364"/>
                <a:gd name="T84" fmla="*/ 58 w 309"/>
                <a:gd name="T85" fmla="*/ 158 h 364"/>
                <a:gd name="T86" fmla="*/ 49 w 309"/>
                <a:gd name="T87" fmla="*/ 173 h 364"/>
                <a:gd name="T88" fmla="*/ 41 w 309"/>
                <a:gd name="T89" fmla="*/ 187 h 364"/>
                <a:gd name="T90" fmla="*/ 35 w 309"/>
                <a:gd name="T91" fmla="*/ 199 h 364"/>
                <a:gd name="T92" fmla="*/ 28 w 309"/>
                <a:gd name="T93" fmla="*/ 215 h 364"/>
                <a:gd name="T94" fmla="*/ 23 w 309"/>
                <a:gd name="T95" fmla="*/ 228 h 364"/>
                <a:gd name="T96" fmla="*/ 17 w 309"/>
                <a:gd name="T97" fmla="*/ 244 h 364"/>
                <a:gd name="T98" fmla="*/ 13 w 309"/>
                <a:gd name="T99" fmla="*/ 259 h 364"/>
                <a:gd name="T100" fmla="*/ 9 w 309"/>
                <a:gd name="T101" fmla="*/ 273 h 364"/>
                <a:gd name="T102" fmla="*/ 6 w 309"/>
                <a:gd name="T103" fmla="*/ 284 h 364"/>
                <a:gd name="T104" fmla="*/ 4 w 309"/>
                <a:gd name="T105" fmla="*/ 293 h 364"/>
                <a:gd name="T106" fmla="*/ 4 w 309"/>
                <a:gd name="T107" fmla="*/ 300 h 364"/>
                <a:gd name="T108" fmla="*/ 4 w 309"/>
                <a:gd name="T109" fmla="*/ 309 h 364"/>
                <a:gd name="T110" fmla="*/ 2 w 309"/>
                <a:gd name="T111" fmla="*/ 316 h 364"/>
                <a:gd name="T112" fmla="*/ 1 w 309"/>
                <a:gd name="T113" fmla="*/ 326 h 364"/>
                <a:gd name="T114" fmla="*/ 1 w 309"/>
                <a:gd name="T115" fmla="*/ 335 h 364"/>
                <a:gd name="T116" fmla="*/ 1 w 309"/>
                <a:gd name="T117" fmla="*/ 343 h 364"/>
                <a:gd name="T118" fmla="*/ 0 w 309"/>
                <a:gd name="T119" fmla="*/ 352 h 364"/>
                <a:gd name="T120" fmla="*/ 1 w 309"/>
                <a:gd name="T121" fmla="*/ 359 h 36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9"/>
                <a:gd name="T184" fmla="*/ 0 h 364"/>
                <a:gd name="T185" fmla="*/ 309 w 309"/>
                <a:gd name="T186" fmla="*/ 364 h 36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9" h="364">
                  <a:moveTo>
                    <a:pt x="2" y="363"/>
                  </a:moveTo>
                  <a:lnTo>
                    <a:pt x="61" y="361"/>
                  </a:lnTo>
                  <a:lnTo>
                    <a:pt x="60" y="356"/>
                  </a:lnTo>
                  <a:lnTo>
                    <a:pt x="61" y="351"/>
                  </a:lnTo>
                  <a:lnTo>
                    <a:pt x="60" y="345"/>
                  </a:lnTo>
                  <a:lnTo>
                    <a:pt x="61" y="339"/>
                  </a:lnTo>
                  <a:lnTo>
                    <a:pt x="60" y="333"/>
                  </a:lnTo>
                  <a:lnTo>
                    <a:pt x="61" y="328"/>
                  </a:lnTo>
                  <a:lnTo>
                    <a:pt x="62" y="323"/>
                  </a:lnTo>
                  <a:lnTo>
                    <a:pt x="62" y="318"/>
                  </a:lnTo>
                  <a:lnTo>
                    <a:pt x="63" y="312"/>
                  </a:lnTo>
                  <a:lnTo>
                    <a:pt x="63" y="307"/>
                  </a:lnTo>
                  <a:lnTo>
                    <a:pt x="64" y="301"/>
                  </a:lnTo>
                  <a:lnTo>
                    <a:pt x="65" y="296"/>
                  </a:lnTo>
                  <a:lnTo>
                    <a:pt x="66" y="292"/>
                  </a:lnTo>
                  <a:lnTo>
                    <a:pt x="66" y="287"/>
                  </a:lnTo>
                  <a:lnTo>
                    <a:pt x="67" y="282"/>
                  </a:lnTo>
                  <a:lnTo>
                    <a:pt x="69" y="277"/>
                  </a:lnTo>
                  <a:lnTo>
                    <a:pt x="71" y="272"/>
                  </a:lnTo>
                  <a:lnTo>
                    <a:pt x="72" y="267"/>
                  </a:lnTo>
                  <a:lnTo>
                    <a:pt x="72" y="264"/>
                  </a:lnTo>
                  <a:lnTo>
                    <a:pt x="74" y="259"/>
                  </a:lnTo>
                  <a:lnTo>
                    <a:pt x="75" y="253"/>
                  </a:lnTo>
                  <a:lnTo>
                    <a:pt x="78" y="247"/>
                  </a:lnTo>
                  <a:lnTo>
                    <a:pt x="81" y="240"/>
                  </a:lnTo>
                  <a:lnTo>
                    <a:pt x="83" y="233"/>
                  </a:lnTo>
                  <a:lnTo>
                    <a:pt x="86" y="226"/>
                  </a:lnTo>
                  <a:lnTo>
                    <a:pt x="89" y="219"/>
                  </a:lnTo>
                  <a:lnTo>
                    <a:pt x="93" y="212"/>
                  </a:lnTo>
                  <a:lnTo>
                    <a:pt x="96" y="206"/>
                  </a:lnTo>
                  <a:lnTo>
                    <a:pt x="100" y="200"/>
                  </a:lnTo>
                  <a:lnTo>
                    <a:pt x="104" y="194"/>
                  </a:lnTo>
                  <a:lnTo>
                    <a:pt x="108" y="187"/>
                  </a:lnTo>
                  <a:lnTo>
                    <a:pt x="113" y="179"/>
                  </a:lnTo>
                  <a:lnTo>
                    <a:pt x="118" y="173"/>
                  </a:lnTo>
                  <a:lnTo>
                    <a:pt x="122" y="166"/>
                  </a:lnTo>
                  <a:lnTo>
                    <a:pt x="128" y="159"/>
                  </a:lnTo>
                  <a:lnTo>
                    <a:pt x="134" y="153"/>
                  </a:lnTo>
                  <a:lnTo>
                    <a:pt x="139" y="147"/>
                  </a:lnTo>
                  <a:lnTo>
                    <a:pt x="145" y="142"/>
                  </a:lnTo>
                  <a:lnTo>
                    <a:pt x="149" y="137"/>
                  </a:lnTo>
                  <a:lnTo>
                    <a:pt x="155" y="131"/>
                  </a:lnTo>
                  <a:lnTo>
                    <a:pt x="161" y="126"/>
                  </a:lnTo>
                  <a:lnTo>
                    <a:pt x="167" y="120"/>
                  </a:lnTo>
                  <a:lnTo>
                    <a:pt x="174" y="115"/>
                  </a:lnTo>
                  <a:lnTo>
                    <a:pt x="179" y="111"/>
                  </a:lnTo>
                  <a:lnTo>
                    <a:pt x="186" y="106"/>
                  </a:lnTo>
                  <a:lnTo>
                    <a:pt x="192" y="101"/>
                  </a:lnTo>
                  <a:lnTo>
                    <a:pt x="200" y="96"/>
                  </a:lnTo>
                  <a:lnTo>
                    <a:pt x="207" y="92"/>
                  </a:lnTo>
                  <a:lnTo>
                    <a:pt x="214" y="86"/>
                  </a:lnTo>
                  <a:lnTo>
                    <a:pt x="222" y="83"/>
                  </a:lnTo>
                  <a:lnTo>
                    <a:pt x="230" y="79"/>
                  </a:lnTo>
                  <a:lnTo>
                    <a:pt x="239" y="75"/>
                  </a:lnTo>
                  <a:lnTo>
                    <a:pt x="245" y="72"/>
                  </a:lnTo>
                  <a:lnTo>
                    <a:pt x="254" y="68"/>
                  </a:lnTo>
                  <a:lnTo>
                    <a:pt x="262" y="86"/>
                  </a:lnTo>
                  <a:lnTo>
                    <a:pt x="308" y="17"/>
                  </a:lnTo>
                  <a:lnTo>
                    <a:pt x="226" y="0"/>
                  </a:lnTo>
                  <a:lnTo>
                    <a:pt x="233" y="17"/>
                  </a:lnTo>
                  <a:lnTo>
                    <a:pt x="222" y="21"/>
                  </a:lnTo>
                  <a:lnTo>
                    <a:pt x="214" y="24"/>
                  </a:lnTo>
                  <a:lnTo>
                    <a:pt x="204" y="30"/>
                  </a:lnTo>
                  <a:lnTo>
                    <a:pt x="196" y="33"/>
                  </a:lnTo>
                  <a:lnTo>
                    <a:pt x="189" y="37"/>
                  </a:lnTo>
                  <a:lnTo>
                    <a:pt x="181" y="42"/>
                  </a:lnTo>
                  <a:lnTo>
                    <a:pt x="174" y="47"/>
                  </a:lnTo>
                  <a:lnTo>
                    <a:pt x="167" y="51"/>
                  </a:lnTo>
                  <a:lnTo>
                    <a:pt x="161" y="55"/>
                  </a:lnTo>
                  <a:lnTo>
                    <a:pt x="153" y="60"/>
                  </a:lnTo>
                  <a:lnTo>
                    <a:pt x="145" y="66"/>
                  </a:lnTo>
                  <a:lnTo>
                    <a:pt x="138" y="71"/>
                  </a:lnTo>
                  <a:lnTo>
                    <a:pt x="132" y="77"/>
                  </a:lnTo>
                  <a:lnTo>
                    <a:pt x="125" y="82"/>
                  </a:lnTo>
                  <a:lnTo>
                    <a:pt x="118" y="88"/>
                  </a:lnTo>
                  <a:lnTo>
                    <a:pt x="112" y="94"/>
                  </a:lnTo>
                  <a:lnTo>
                    <a:pt x="106" y="100"/>
                  </a:lnTo>
                  <a:lnTo>
                    <a:pt x="101" y="105"/>
                  </a:lnTo>
                  <a:lnTo>
                    <a:pt x="94" y="113"/>
                  </a:lnTo>
                  <a:lnTo>
                    <a:pt x="88" y="119"/>
                  </a:lnTo>
                  <a:lnTo>
                    <a:pt x="82" y="126"/>
                  </a:lnTo>
                  <a:lnTo>
                    <a:pt x="77" y="132"/>
                  </a:lnTo>
                  <a:lnTo>
                    <a:pt x="72" y="138"/>
                  </a:lnTo>
                  <a:lnTo>
                    <a:pt x="68" y="145"/>
                  </a:lnTo>
                  <a:lnTo>
                    <a:pt x="63" y="152"/>
                  </a:lnTo>
                  <a:lnTo>
                    <a:pt x="58" y="158"/>
                  </a:lnTo>
                  <a:lnTo>
                    <a:pt x="53" y="165"/>
                  </a:lnTo>
                  <a:lnTo>
                    <a:pt x="49" y="173"/>
                  </a:lnTo>
                  <a:lnTo>
                    <a:pt x="45" y="180"/>
                  </a:lnTo>
                  <a:lnTo>
                    <a:pt x="41" y="187"/>
                  </a:lnTo>
                  <a:lnTo>
                    <a:pt x="38" y="194"/>
                  </a:lnTo>
                  <a:lnTo>
                    <a:pt x="35" y="199"/>
                  </a:lnTo>
                  <a:lnTo>
                    <a:pt x="31" y="207"/>
                  </a:lnTo>
                  <a:lnTo>
                    <a:pt x="28" y="215"/>
                  </a:lnTo>
                  <a:lnTo>
                    <a:pt x="25" y="222"/>
                  </a:lnTo>
                  <a:lnTo>
                    <a:pt x="23" y="228"/>
                  </a:lnTo>
                  <a:lnTo>
                    <a:pt x="20" y="236"/>
                  </a:lnTo>
                  <a:lnTo>
                    <a:pt x="17" y="244"/>
                  </a:lnTo>
                  <a:lnTo>
                    <a:pt x="15" y="251"/>
                  </a:lnTo>
                  <a:lnTo>
                    <a:pt x="13" y="259"/>
                  </a:lnTo>
                  <a:lnTo>
                    <a:pt x="11" y="267"/>
                  </a:lnTo>
                  <a:lnTo>
                    <a:pt x="9" y="273"/>
                  </a:lnTo>
                  <a:lnTo>
                    <a:pt x="8" y="280"/>
                  </a:lnTo>
                  <a:lnTo>
                    <a:pt x="6" y="284"/>
                  </a:lnTo>
                  <a:lnTo>
                    <a:pt x="5" y="289"/>
                  </a:lnTo>
                  <a:lnTo>
                    <a:pt x="4" y="293"/>
                  </a:lnTo>
                  <a:lnTo>
                    <a:pt x="5" y="296"/>
                  </a:lnTo>
                  <a:lnTo>
                    <a:pt x="4" y="300"/>
                  </a:lnTo>
                  <a:lnTo>
                    <a:pt x="4" y="305"/>
                  </a:lnTo>
                  <a:lnTo>
                    <a:pt x="4" y="309"/>
                  </a:lnTo>
                  <a:lnTo>
                    <a:pt x="3" y="313"/>
                  </a:lnTo>
                  <a:lnTo>
                    <a:pt x="2" y="316"/>
                  </a:lnTo>
                  <a:lnTo>
                    <a:pt x="1" y="321"/>
                  </a:lnTo>
                  <a:lnTo>
                    <a:pt x="1" y="326"/>
                  </a:lnTo>
                  <a:lnTo>
                    <a:pt x="1" y="330"/>
                  </a:lnTo>
                  <a:lnTo>
                    <a:pt x="1" y="335"/>
                  </a:lnTo>
                  <a:lnTo>
                    <a:pt x="0" y="340"/>
                  </a:lnTo>
                  <a:lnTo>
                    <a:pt x="1" y="343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1" y="356"/>
                  </a:lnTo>
                  <a:lnTo>
                    <a:pt x="1" y="359"/>
                  </a:lnTo>
                  <a:lnTo>
                    <a:pt x="2" y="363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73" name="Freeform 120"/>
            <p:cNvSpPr>
              <a:spLocks/>
            </p:cNvSpPr>
            <p:nvPr/>
          </p:nvSpPr>
          <p:spPr bwMode="auto">
            <a:xfrm>
              <a:off x="3454" y="1938"/>
              <a:ext cx="307" cy="366"/>
            </a:xfrm>
            <a:custGeom>
              <a:avLst/>
              <a:gdLst>
                <a:gd name="T0" fmla="*/ 246 w 307"/>
                <a:gd name="T1" fmla="*/ 4 h 366"/>
                <a:gd name="T2" fmla="*/ 246 w 307"/>
                <a:gd name="T3" fmla="*/ 13 h 366"/>
                <a:gd name="T4" fmla="*/ 246 w 307"/>
                <a:gd name="T5" fmla="*/ 25 h 366"/>
                <a:gd name="T6" fmla="*/ 246 w 307"/>
                <a:gd name="T7" fmla="*/ 36 h 366"/>
                <a:gd name="T8" fmla="*/ 245 w 307"/>
                <a:gd name="T9" fmla="*/ 46 h 366"/>
                <a:gd name="T10" fmla="*/ 244 w 307"/>
                <a:gd name="T11" fmla="*/ 57 h 366"/>
                <a:gd name="T12" fmla="*/ 242 w 307"/>
                <a:gd name="T13" fmla="*/ 68 h 366"/>
                <a:gd name="T14" fmla="*/ 241 w 307"/>
                <a:gd name="T15" fmla="*/ 77 h 366"/>
                <a:gd name="T16" fmla="*/ 237 w 307"/>
                <a:gd name="T17" fmla="*/ 87 h 366"/>
                <a:gd name="T18" fmla="*/ 235 w 307"/>
                <a:gd name="T19" fmla="*/ 97 h 366"/>
                <a:gd name="T20" fmla="*/ 233 w 307"/>
                <a:gd name="T21" fmla="*/ 105 h 366"/>
                <a:gd name="T22" fmla="*/ 228 w 307"/>
                <a:gd name="T23" fmla="*/ 117 h 366"/>
                <a:gd name="T24" fmla="*/ 223 w 307"/>
                <a:gd name="T25" fmla="*/ 131 h 366"/>
                <a:gd name="T26" fmla="*/ 217 w 307"/>
                <a:gd name="T27" fmla="*/ 145 h 366"/>
                <a:gd name="T28" fmla="*/ 211 w 307"/>
                <a:gd name="T29" fmla="*/ 158 h 366"/>
                <a:gd name="T30" fmla="*/ 203 w 307"/>
                <a:gd name="T31" fmla="*/ 170 h 366"/>
                <a:gd name="T32" fmla="*/ 194 w 307"/>
                <a:gd name="T33" fmla="*/ 184 h 366"/>
                <a:gd name="T34" fmla="*/ 184 w 307"/>
                <a:gd name="T35" fmla="*/ 198 h 366"/>
                <a:gd name="T36" fmla="*/ 173 w 307"/>
                <a:gd name="T37" fmla="*/ 211 h 366"/>
                <a:gd name="T38" fmla="*/ 162 w 307"/>
                <a:gd name="T39" fmla="*/ 222 h 366"/>
                <a:gd name="T40" fmla="*/ 152 w 307"/>
                <a:gd name="T41" fmla="*/ 233 h 366"/>
                <a:gd name="T42" fmla="*/ 140 w 307"/>
                <a:gd name="T43" fmla="*/ 244 h 366"/>
                <a:gd name="T44" fmla="*/ 127 w 307"/>
                <a:gd name="T45" fmla="*/ 253 h 366"/>
                <a:gd name="T46" fmla="*/ 114 w 307"/>
                <a:gd name="T47" fmla="*/ 263 h 366"/>
                <a:gd name="T48" fmla="*/ 100 w 307"/>
                <a:gd name="T49" fmla="*/ 273 h 366"/>
                <a:gd name="T50" fmla="*/ 85 w 307"/>
                <a:gd name="T51" fmla="*/ 281 h 366"/>
                <a:gd name="T52" fmla="*/ 68 w 307"/>
                <a:gd name="T53" fmla="*/ 289 h 366"/>
                <a:gd name="T54" fmla="*/ 52 w 307"/>
                <a:gd name="T55" fmla="*/ 296 h 366"/>
                <a:gd name="T56" fmla="*/ 0 w 307"/>
                <a:gd name="T57" fmla="*/ 347 h 366"/>
                <a:gd name="T58" fmla="*/ 74 w 307"/>
                <a:gd name="T59" fmla="*/ 348 h 366"/>
                <a:gd name="T60" fmla="*/ 92 w 307"/>
                <a:gd name="T61" fmla="*/ 340 h 366"/>
                <a:gd name="T62" fmla="*/ 110 w 307"/>
                <a:gd name="T63" fmla="*/ 330 h 366"/>
                <a:gd name="T64" fmla="*/ 125 w 307"/>
                <a:gd name="T65" fmla="*/ 323 h 366"/>
                <a:gd name="T66" fmla="*/ 140 w 307"/>
                <a:gd name="T67" fmla="*/ 313 h 366"/>
                <a:gd name="T68" fmla="*/ 153 w 307"/>
                <a:gd name="T69" fmla="*/ 304 h 366"/>
                <a:gd name="T70" fmla="*/ 168 w 307"/>
                <a:gd name="T71" fmla="*/ 292 h 366"/>
                <a:gd name="T72" fmla="*/ 181 w 307"/>
                <a:gd name="T73" fmla="*/ 283 h 366"/>
                <a:gd name="T74" fmla="*/ 194 w 307"/>
                <a:gd name="T75" fmla="*/ 270 h 366"/>
                <a:gd name="T76" fmla="*/ 206 w 307"/>
                <a:gd name="T77" fmla="*/ 258 h 366"/>
                <a:gd name="T78" fmla="*/ 218 w 307"/>
                <a:gd name="T79" fmla="*/ 244 h 366"/>
                <a:gd name="T80" fmla="*/ 229 w 307"/>
                <a:gd name="T81" fmla="*/ 232 h 366"/>
                <a:gd name="T82" fmla="*/ 239 w 307"/>
                <a:gd name="T83" fmla="*/ 219 h 366"/>
                <a:gd name="T84" fmla="*/ 248 w 307"/>
                <a:gd name="T85" fmla="*/ 205 h 366"/>
                <a:gd name="T86" fmla="*/ 258 w 307"/>
                <a:gd name="T87" fmla="*/ 191 h 366"/>
                <a:gd name="T88" fmla="*/ 266 w 307"/>
                <a:gd name="T89" fmla="*/ 177 h 366"/>
                <a:gd name="T90" fmla="*/ 271 w 307"/>
                <a:gd name="T91" fmla="*/ 165 h 366"/>
                <a:gd name="T92" fmla="*/ 279 w 307"/>
                <a:gd name="T93" fmla="*/ 149 h 366"/>
                <a:gd name="T94" fmla="*/ 284 w 307"/>
                <a:gd name="T95" fmla="*/ 135 h 366"/>
                <a:gd name="T96" fmla="*/ 289 w 307"/>
                <a:gd name="T97" fmla="*/ 120 h 366"/>
                <a:gd name="T98" fmla="*/ 294 w 307"/>
                <a:gd name="T99" fmla="*/ 104 h 366"/>
                <a:gd name="T100" fmla="*/ 298 w 307"/>
                <a:gd name="T101" fmla="*/ 91 h 366"/>
                <a:gd name="T102" fmla="*/ 300 w 307"/>
                <a:gd name="T103" fmla="*/ 79 h 366"/>
                <a:gd name="T104" fmla="*/ 302 w 307"/>
                <a:gd name="T105" fmla="*/ 71 h 366"/>
                <a:gd name="T106" fmla="*/ 302 w 307"/>
                <a:gd name="T107" fmla="*/ 64 h 366"/>
                <a:gd name="T108" fmla="*/ 303 w 307"/>
                <a:gd name="T109" fmla="*/ 55 h 366"/>
                <a:gd name="T110" fmla="*/ 304 w 307"/>
                <a:gd name="T111" fmla="*/ 48 h 366"/>
                <a:gd name="T112" fmla="*/ 306 w 307"/>
                <a:gd name="T113" fmla="*/ 38 h 366"/>
                <a:gd name="T114" fmla="*/ 306 w 307"/>
                <a:gd name="T115" fmla="*/ 29 h 366"/>
                <a:gd name="T116" fmla="*/ 306 w 307"/>
                <a:gd name="T117" fmla="*/ 21 h 366"/>
                <a:gd name="T118" fmla="*/ 306 w 307"/>
                <a:gd name="T119" fmla="*/ 12 h 366"/>
                <a:gd name="T120" fmla="*/ 306 w 307"/>
                <a:gd name="T121" fmla="*/ 5 h 36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7"/>
                <a:gd name="T184" fmla="*/ 0 h 366"/>
                <a:gd name="T185" fmla="*/ 307 w 307"/>
                <a:gd name="T186" fmla="*/ 366 h 36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7" h="366">
                  <a:moveTo>
                    <a:pt x="306" y="0"/>
                  </a:moveTo>
                  <a:lnTo>
                    <a:pt x="246" y="4"/>
                  </a:lnTo>
                  <a:lnTo>
                    <a:pt x="245" y="9"/>
                  </a:lnTo>
                  <a:lnTo>
                    <a:pt x="246" y="13"/>
                  </a:lnTo>
                  <a:lnTo>
                    <a:pt x="246" y="19"/>
                  </a:lnTo>
                  <a:lnTo>
                    <a:pt x="246" y="25"/>
                  </a:lnTo>
                  <a:lnTo>
                    <a:pt x="246" y="31"/>
                  </a:lnTo>
                  <a:lnTo>
                    <a:pt x="246" y="36"/>
                  </a:lnTo>
                  <a:lnTo>
                    <a:pt x="245" y="41"/>
                  </a:lnTo>
                  <a:lnTo>
                    <a:pt x="245" y="46"/>
                  </a:lnTo>
                  <a:lnTo>
                    <a:pt x="244" y="52"/>
                  </a:lnTo>
                  <a:lnTo>
                    <a:pt x="244" y="57"/>
                  </a:lnTo>
                  <a:lnTo>
                    <a:pt x="242" y="63"/>
                  </a:lnTo>
                  <a:lnTo>
                    <a:pt x="242" y="68"/>
                  </a:lnTo>
                  <a:lnTo>
                    <a:pt x="241" y="73"/>
                  </a:lnTo>
                  <a:lnTo>
                    <a:pt x="241" y="77"/>
                  </a:lnTo>
                  <a:lnTo>
                    <a:pt x="239" y="82"/>
                  </a:lnTo>
                  <a:lnTo>
                    <a:pt x="237" y="87"/>
                  </a:lnTo>
                  <a:lnTo>
                    <a:pt x="236" y="92"/>
                  </a:lnTo>
                  <a:lnTo>
                    <a:pt x="235" y="97"/>
                  </a:lnTo>
                  <a:lnTo>
                    <a:pt x="234" y="100"/>
                  </a:lnTo>
                  <a:lnTo>
                    <a:pt x="233" y="105"/>
                  </a:lnTo>
                  <a:lnTo>
                    <a:pt x="231" y="110"/>
                  </a:lnTo>
                  <a:lnTo>
                    <a:pt x="228" y="117"/>
                  </a:lnTo>
                  <a:lnTo>
                    <a:pt x="226" y="124"/>
                  </a:lnTo>
                  <a:lnTo>
                    <a:pt x="223" y="131"/>
                  </a:lnTo>
                  <a:lnTo>
                    <a:pt x="221" y="138"/>
                  </a:lnTo>
                  <a:lnTo>
                    <a:pt x="217" y="145"/>
                  </a:lnTo>
                  <a:lnTo>
                    <a:pt x="214" y="152"/>
                  </a:lnTo>
                  <a:lnTo>
                    <a:pt x="211" y="158"/>
                  </a:lnTo>
                  <a:lnTo>
                    <a:pt x="207" y="164"/>
                  </a:lnTo>
                  <a:lnTo>
                    <a:pt x="203" y="170"/>
                  </a:lnTo>
                  <a:lnTo>
                    <a:pt x="198" y="177"/>
                  </a:lnTo>
                  <a:lnTo>
                    <a:pt x="194" y="184"/>
                  </a:lnTo>
                  <a:lnTo>
                    <a:pt x="189" y="191"/>
                  </a:lnTo>
                  <a:lnTo>
                    <a:pt x="184" y="198"/>
                  </a:lnTo>
                  <a:lnTo>
                    <a:pt x="178" y="204"/>
                  </a:lnTo>
                  <a:lnTo>
                    <a:pt x="173" y="211"/>
                  </a:lnTo>
                  <a:lnTo>
                    <a:pt x="167" y="217"/>
                  </a:lnTo>
                  <a:lnTo>
                    <a:pt x="162" y="222"/>
                  </a:lnTo>
                  <a:lnTo>
                    <a:pt x="158" y="227"/>
                  </a:lnTo>
                  <a:lnTo>
                    <a:pt x="152" y="233"/>
                  </a:lnTo>
                  <a:lnTo>
                    <a:pt x="146" y="238"/>
                  </a:lnTo>
                  <a:lnTo>
                    <a:pt x="140" y="244"/>
                  </a:lnTo>
                  <a:lnTo>
                    <a:pt x="133" y="249"/>
                  </a:lnTo>
                  <a:lnTo>
                    <a:pt x="127" y="253"/>
                  </a:lnTo>
                  <a:lnTo>
                    <a:pt x="121" y="258"/>
                  </a:lnTo>
                  <a:lnTo>
                    <a:pt x="114" y="263"/>
                  </a:lnTo>
                  <a:lnTo>
                    <a:pt x="107" y="268"/>
                  </a:lnTo>
                  <a:lnTo>
                    <a:pt x="100" y="273"/>
                  </a:lnTo>
                  <a:lnTo>
                    <a:pt x="92" y="277"/>
                  </a:lnTo>
                  <a:lnTo>
                    <a:pt x="85" y="281"/>
                  </a:lnTo>
                  <a:lnTo>
                    <a:pt x="77" y="285"/>
                  </a:lnTo>
                  <a:lnTo>
                    <a:pt x="68" y="289"/>
                  </a:lnTo>
                  <a:lnTo>
                    <a:pt x="61" y="292"/>
                  </a:lnTo>
                  <a:lnTo>
                    <a:pt x="52" y="296"/>
                  </a:lnTo>
                  <a:lnTo>
                    <a:pt x="45" y="279"/>
                  </a:lnTo>
                  <a:lnTo>
                    <a:pt x="0" y="347"/>
                  </a:lnTo>
                  <a:lnTo>
                    <a:pt x="81" y="365"/>
                  </a:lnTo>
                  <a:lnTo>
                    <a:pt x="74" y="348"/>
                  </a:lnTo>
                  <a:lnTo>
                    <a:pt x="84" y="343"/>
                  </a:lnTo>
                  <a:lnTo>
                    <a:pt x="92" y="340"/>
                  </a:lnTo>
                  <a:lnTo>
                    <a:pt x="102" y="335"/>
                  </a:lnTo>
                  <a:lnTo>
                    <a:pt x="110" y="330"/>
                  </a:lnTo>
                  <a:lnTo>
                    <a:pt x="117" y="327"/>
                  </a:lnTo>
                  <a:lnTo>
                    <a:pt x="125" y="323"/>
                  </a:lnTo>
                  <a:lnTo>
                    <a:pt x="133" y="317"/>
                  </a:lnTo>
                  <a:lnTo>
                    <a:pt x="140" y="313"/>
                  </a:lnTo>
                  <a:lnTo>
                    <a:pt x="145" y="309"/>
                  </a:lnTo>
                  <a:lnTo>
                    <a:pt x="153" y="304"/>
                  </a:lnTo>
                  <a:lnTo>
                    <a:pt x="161" y="297"/>
                  </a:lnTo>
                  <a:lnTo>
                    <a:pt x="168" y="292"/>
                  </a:lnTo>
                  <a:lnTo>
                    <a:pt x="175" y="288"/>
                  </a:lnTo>
                  <a:lnTo>
                    <a:pt x="181" y="283"/>
                  </a:lnTo>
                  <a:lnTo>
                    <a:pt x="188" y="276"/>
                  </a:lnTo>
                  <a:lnTo>
                    <a:pt x="194" y="270"/>
                  </a:lnTo>
                  <a:lnTo>
                    <a:pt x="201" y="264"/>
                  </a:lnTo>
                  <a:lnTo>
                    <a:pt x="206" y="258"/>
                  </a:lnTo>
                  <a:lnTo>
                    <a:pt x="212" y="251"/>
                  </a:lnTo>
                  <a:lnTo>
                    <a:pt x="218" y="244"/>
                  </a:lnTo>
                  <a:lnTo>
                    <a:pt x="224" y="238"/>
                  </a:lnTo>
                  <a:lnTo>
                    <a:pt x="229" y="232"/>
                  </a:lnTo>
                  <a:lnTo>
                    <a:pt x="234" y="226"/>
                  </a:lnTo>
                  <a:lnTo>
                    <a:pt x="239" y="219"/>
                  </a:lnTo>
                  <a:lnTo>
                    <a:pt x="243" y="213"/>
                  </a:lnTo>
                  <a:lnTo>
                    <a:pt x="248" y="205"/>
                  </a:lnTo>
                  <a:lnTo>
                    <a:pt x="253" y="199"/>
                  </a:lnTo>
                  <a:lnTo>
                    <a:pt x="258" y="191"/>
                  </a:lnTo>
                  <a:lnTo>
                    <a:pt x="261" y="184"/>
                  </a:lnTo>
                  <a:lnTo>
                    <a:pt x="266" y="177"/>
                  </a:lnTo>
                  <a:lnTo>
                    <a:pt x="268" y="171"/>
                  </a:lnTo>
                  <a:lnTo>
                    <a:pt x="271" y="165"/>
                  </a:lnTo>
                  <a:lnTo>
                    <a:pt x="275" y="157"/>
                  </a:lnTo>
                  <a:lnTo>
                    <a:pt x="279" y="149"/>
                  </a:lnTo>
                  <a:lnTo>
                    <a:pt x="281" y="142"/>
                  </a:lnTo>
                  <a:lnTo>
                    <a:pt x="284" y="135"/>
                  </a:lnTo>
                  <a:lnTo>
                    <a:pt x="286" y="128"/>
                  </a:lnTo>
                  <a:lnTo>
                    <a:pt x="289" y="120"/>
                  </a:lnTo>
                  <a:lnTo>
                    <a:pt x="291" y="112"/>
                  </a:lnTo>
                  <a:lnTo>
                    <a:pt x="294" y="104"/>
                  </a:lnTo>
                  <a:lnTo>
                    <a:pt x="296" y="97"/>
                  </a:lnTo>
                  <a:lnTo>
                    <a:pt x="298" y="91"/>
                  </a:lnTo>
                  <a:lnTo>
                    <a:pt x="299" y="84"/>
                  </a:lnTo>
                  <a:lnTo>
                    <a:pt x="300" y="79"/>
                  </a:lnTo>
                  <a:lnTo>
                    <a:pt x="302" y="75"/>
                  </a:lnTo>
                  <a:lnTo>
                    <a:pt x="302" y="71"/>
                  </a:lnTo>
                  <a:lnTo>
                    <a:pt x="302" y="68"/>
                  </a:lnTo>
                  <a:lnTo>
                    <a:pt x="302" y="64"/>
                  </a:lnTo>
                  <a:lnTo>
                    <a:pt x="303" y="59"/>
                  </a:lnTo>
                  <a:lnTo>
                    <a:pt x="303" y="55"/>
                  </a:lnTo>
                  <a:lnTo>
                    <a:pt x="304" y="51"/>
                  </a:lnTo>
                  <a:lnTo>
                    <a:pt x="304" y="48"/>
                  </a:lnTo>
                  <a:lnTo>
                    <a:pt x="305" y="43"/>
                  </a:lnTo>
                  <a:lnTo>
                    <a:pt x="306" y="38"/>
                  </a:lnTo>
                  <a:lnTo>
                    <a:pt x="306" y="34"/>
                  </a:lnTo>
                  <a:lnTo>
                    <a:pt x="306" y="29"/>
                  </a:lnTo>
                  <a:lnTo>
                    <a:pt x="306" y="24"/>
                  </a:lnTo>
                  <a:lnTo>
                    <a:pt x="306" y="21"/>
                  </a:lnTo>
                  <a:lnTo>
                    <a:pt x="306" y="17"/>
                  </a:lnTo>
                  <a:lnTo>
                    <a:pt x="306" y="12"/>
                  </a:lnTo>
                  <a:lnTo>
                    <a:pt x="306" y="8"/>
                  </a:lnTo>
                  <a:lnTo>
                    <a:pt x="306" y="5"/>
                  </a:lnTo>
                  <a:lnTo>
                    <a:pt x="306" y="0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74" name="Line 121"/>
            <p:cNvSpPr>
              <a:spLocks noChangeShapeType="1"/>
            </p:cNvSpPr>
            <p:nvPr/>
          </p:nvSpPr>
          <p:spPr bwMode="auto">
            <a:xfrm>
              <a:off x="3330" y="1661"/>
              <a:ext cx="124" cy="6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75" name="Line 122"/>
            <p:cNvSpPr>
              <a:spLocks noChangeShapeType="1"/>
            </p:cNvSpPr>
            <p:nvPr/>
          </p:nvSpPr>
          <p:spPr bwMode="auto">
            <a:xfrm flipH="1">
              <a:off x="3029" y="1910"/>
              <a:ext cx="684" cy="1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76" name="Rectangle 123"/>
            <p:cNvSpPr>
              <a:spLocks noChangeArrowheads="1"/>
            </p:cNvSpPr>
            <p:nvPr/>
          </p:nvSpPr>
          <p:spPr bwMode="auto">
            <a:xfrm rot="20940000">
              <a:off x="3424" y="1987"/>
              <a:ext cx="22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Do</a:t>
              </a:r>
            </a:p>
          </p:txBody>
        </p:sp>
        <p:sp>
          <p:nvSpPr>
            <p:cNvPr id="25677" name="Rectangle 124"/>
            <p:cNvSpPr>
              <a:spLocks noChangeArrowheads="1"/>
            </p:cNvSpPr>
            <p:nvPr/>
          </p:nvSpPr>
          <p:spPr bwMode="auto">
            <a:xfrm rot="20940000">
              <a:off x="3135" y="2020"/>
              <a:ext cx="33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Study</a:t>
              </a:r>
            </a:p>
          </p:txBody>
        </p:sp>
        <p:sp>
          <p:nvSpPr>
            <p:cNvPr id="25678" name="Rectangle 125"/>
            <p:cNvSpPr>
              <a:spLocks noChangeArrowheads="1"/>
            </p:cNvSpPr>
            <p:nvPr/>
          </p:nvSpPr>
          <p:spPr bwMode="auto">
            <a:xfrm rot="20940000">
              <a:off x="3395" y="1760"/>
              <a:ext cx="28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Plan</a:t>
              </a:r>
            </a:p>
          </p:txBody>
        </p:sp>
        <p:sp>
          <p:nvSpPr>
            <p:cNvPr id="25679" name="Rectangle 126"/>
            <p:cNvSpPr>
              <a:spLocks noChangeArrowheads="1"/>
            </p:cNvSpPr>
            <p:nvPr/>
          </p:nvSpPr>
          <p:spPr bwMode="auto">
            <a:xfrm rot="20940000">
              <a:off x="3143" y="1822"/>
              <a:ext cx="25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Act</a:t>
              </a:r>
            </a:p>
          </p:txBody>
        </p:sp>
        <p:sp>
          <p:nvSpPr>
            <p:cNvPr id="25680" name="Oval 127"/>
            <p:cNvSpPr>
              <a:spLocks noChangeArrowheads="1"/>
            </p:cNvSpPr>
            <p:nvPr/>
          </p:nvSpPr>
          <p:spPr bwMode="auto">
            <a:xfrm rot="-660000">
              <a:off x="2740" y="2300"/>
              <a:ext cx="668" cy="62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rgbClr val="EAEAEA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sv-SE" altLang="sv-SE">
                <a:latin typeface="Times New Roman" panose="02020603050405020304" pitchFamily="18" charset="0"/>
              </a:endParaRPr>
            </a:p>
          </p:txBody>
        </p:sp>
        <p:sp>
          <p:nvSpPr>
            <p:cNvPr id="25681" name="Freeform 128"/>
            <p:cNvSpPr>
              <a:spLocks/>
            </p:cNvSpPr>
            <p:nvPr/>
          </p:nvSpPr>
          <p:spPr bwMode="auto">
            <a:xfrm>
              <a:off x="2706" y="2667"/>
              <a:ext cx="376" cy="280"/>
            </a:xfrm>
            <a:custGeom>
              <a:avLst/>
              <a:gdLst>
                <a:gd name="T0" fmla="*/ 375 w 376"/>
                <a:gd name="T1" fmla="*/ 276 h 280"/>
                <a:gd name="T2" fmla="*/ 368 w 376"/>
                <a:gd name="T3" fmla="*/ 219 h 280"/>
                <a:gd name="T4" fmla="*/ 358 w 376"/>
                <a:gd name="T5" fmla="*/ 221 h 280"/>
                <a:gd name="T6" fmla="*/ 346 w 376"/>
                <a:gd name="T7" fmla="*/ 221 h 280"/>
                <a:gd name="T8" fmla="*/ 335 w 376"/>
                <a:gd name="T9" fmla="*/ 221 h 280"/>
                <a:gd name="T10" fmla="*/ 323 w 376"/>
                <a:gd name="T11" fmla="*/ 221 h 280"/>
                <a:gd name="T12" fmla="*/ 312 w 376"/>
                <a:gd name="T13" fmla="*/ 220 h 280"/>
                <a:gd name="T14" fmla="*/ 301 w 376"/>
                <a:gd name="T15" fmla="*/ 220 h 280"/>
                <a:gd name="T16" fmla="*/ 292 w 376"/>
                <a:gd name="T17" fmla="*/ 218 h 280"/>
                <a:gd name="T18" fmla="*/ 282 w 376"/>
                <a:gd name="T19" fmla="*/ 216 h 280"/>
                <a:gd name="T20" fmla="*/ 271 w 376"/>
                <a:gd name="T21" fmla="*/ 214 h 280"/>
                <a:gd name="T22" fmla="*/ 263 w 376"/>
                <a:gd name="T23" fmla="*/ 212 h 280"/>
                <a:gd name="T24" fmla="*/ 250 w 376"/>
                <a:gd name="T25" fmla="*/ 209 h 280"/>
                <a:gd name="T26" fmla="*/ 237 w 376"/>
                <a:gd name="T27" fmla="*/ 205 h 280"/>
                <a:gd name="T28" fmla="*/ 221 w 376"/>
                <a:gd name="T29" fmla="*/ 199 h 280"/>
                <a:gd name="T30" fmla="*/ 209 w 376"/>
                <a:gd name="T31" fmla="*/ 193 h 280"/>
                <a:gd name="T32" fmla="*/ 197 w 376"/>
                <a:gd name="T33" fmla="*/ 187 h 280"/>
                <a:gd name="T34" fmla="*/ 182 w 376"/>
                <a:gd name="T35" fmla="*/ 179 h 280"/>
                <a:gd name="T36" fmla="*/ 169 w 376"/>
                <a:gd name="T37" fmla="*/ 169 h 280"/>
                <a:gd name="T38" fmla="*/ 155 w 376"/>
                <a:gd name="T39" fmla="*/ 160 h 280"/>
                <a:gd name="T40" fmla="*/ 144 w 376"/>
                <a:gd name="T41" fmla="*/ 150 h 280"/>
                <a:gd name="T42" fmla="*/ 132 w 376"/>
                <a:gd name="T43" fmla="*/ 140 h 280"/>
                <a:gd name="T44" fmla="*/ 123 w 376"/>
                <a:gd name="T45" fmla="*/ 129 h 280"/>
                <a:gd name="T46" fmla="*/ 114 w 376"/>
                <a:gd name="T47" fmla="*/ 119 h 280"/>
                <a:gd name="T48" fmla="*/ 103 w 376"/>
                <a:gd name="T49" fmla="*/ 106 h 280"/>
                <a:gd name="T50" fmla="*/ 94 w 376"/>
                <a:gd name="T51" fmla="*/ 93 h 280"/>
                <a:gd name="T52" fmla="*/ 86 w 376"/>
                <a:gd name="T53" fmla="*/ 79 h 280"/>
                <a:gd name="T54" fmla="*/ 78 w 376"/>
                <a:gd name="T55" fmla="*/ 63 h 280"/>
                <a:gd name="T56" fmla="*/ 71 w 376"/>
                <a:gd name="T57" fmla="*/ 48 h 280"/>
                <a:gd name="T58" fmla="*/ 22 w 376"/>
                <a:gd name="T59" fmla="*/ 0 h 280"/>
                <a:gd name="T60" fmla="*/ 17 w 376"/>
                <a:gd name="T61" fmla="*/ 71 h 280"/>
                <a:gd name="T62" fmla="*/ 25 w 376"/>
                <a:gd name="T63" fmla="*/ 89 h 280"/>
                <a:gd name="T64" fmla="*/ 34 w 376"/>
                <a:gd name="T65" fmla="*/ 105 h 280"/>
                <a:gd name="T66" fmla="*/ 42 w 376"/>
                <a:gd name="T67" fmla="*/ 119 h 280"/>
                <a:gd name="T68" fmla="*/ 50 w 376"/>
                <a:gd name="T69" fmla="*/ 133 h 280"/>
                <a:gd name="T70" fmla="*/ 59 w 376"/>
                <a:gd name="T71" fmla="*/ 145 h 280"/>
                <a:gd name="T72" fmla="*/ 70 w 376"/>
                <a:gd name="T73" fmla="*/ 159 h 280"/>
                <a:gd name="T74" fmla="*/ 80 w 376"/>
                <a:gd name="T75" fmla="*/ 171 h 280"/>
                <a:gd name="T76" fmla="*/ 93 w 376"/>
                <a:gd name="T77" fmla="*/ 183 h 280"/>
                <a:gd name="T78" fmla="*/ 104 w 376"/>
                <a:gd name="T79" fmla="*/ 194 h 280"/>
                <a:gd name="T80" fmla="*/ 118 w 376"/>
                <a:gd name="T81" fmla="*/ 205 h 280"/>
                <a:gd name="T82" fmla="*/ 130 w 376"/>
                <a:gd name="T83" fmla="*/ 215 h 280"/>
                <a:gd name="T84" fmla="*/ 144 w 376"/>
                <a:gd name="T85" fmla="*/ 223 h 280"/>
                <a:gd name="T86" fmla="*/ 157 w 376"/>
                <a:gd name="T87" fmla="*/ 232 h 280"/>
                <a:gd name="T88" fmla="*/ 172 w 376"/>
                <a:gd name="T89" fmla="*/ 240 h 280"/>
                <a:gd name="T90" fmla="*/ 186 w 376"/>
                <a:gd name="T91" fmla="*/ 247 h 280"/>
                <a:gd name="T92" fmla="*/ 199 w 376"/>
                <a:gd name="T93" fmla="*/ 252 h 280"/>
                <a:gd name="T94" fmla="*/ 215 w 376"/>
                <a:gd name="T95" fmla="*/ 258 h 280"/>
                <a:gd name="T96" fmla="*/ 230 w 376"/>
                <a:gd name="T97" fmla="*/ 262 h 280"/>
                <a:gd name="T98" fmla="*/ 245 w 376"/>
                <a:gd name="T99" fmla="*/ 266 h 280"/>
                <a:gd name="T100" fmla="*/ 260 w 376"/>
                <a:gd name="T101" fmla="*/ 270 h 280"/>
                <a:gd name="T102" fmla="*/ 275 w 376"/>
                <a:gd name="T103" fmla="*/ 273 h 280"/>
                <a:gd name="T104" fmla="*/ 286 w 376"/>
                <a:gd name="T105" fmla="*/ 275 h 280"/>
                <a:gd name="T106" fmla="*/ 295 w 376"/>
                <a:gd name="T107" fmla="*/ 277 h 280"/>
                <a:gd name="T108" fmla="*/ 302 w 376"/>
                <a:gd name="T109" fmla="*/ 277 h 280"/>
                <a:gd name="T110" fmla="*/ 312 w 376"/>
                <a:gd name="T111" fmla="*/ 277 h 280"/>
                <a:gd name="T112" fmla="*/ 320 w 376"/>
                <a:gd name="T113" fmla="*/ 278 h 280"/>
                <a:gd name="T114" fmla="*/ 329 w 376"/>
                <a:gd name="T115" fmla="*/ 278 h 280"/>
                <a:gd name="T116" fmla="*/ 339 w 376"/>
                <a:gd name="T117" fmla="*/ 279 h 280"/>
                <a:gd name="T118" fmla="*/ 347 w 376"/>
                <a:gd name="T119" fmla="*/ 278 h 280"/>
                <a:gd name="T120" fmla="*/ 356 w 376"/>
                <a:gd name="T121" fmla="*/ 278 h 280"/>
                <a:gd name="T122" fmla="*/ 364 w 376"/>
                <a:gd name="T123" fmla="*/ 278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6"/>
                <a:gd name="T187" fmla="*/ 0 h 280"/>
                <a:gd name="T188" fmla="*/ 376 w 376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6" h="280">
                  <a:moveTo>
                    <a:pt x="368" y="277"/>
                  </a:moveTo>
                  <a:lnTo>
                    <a:pt x="375" y="276"/>
                  </a:lnTo>
                  <a:lnTo>
                    <a:pt x="374" y="219"/>
                  </a:lnTo>
                  <a:lnTo>
                    <a:pt x="368" y="219"/>
                  </a:lnTo>
                  <a:lnTo>
                    <a:pt x="363" y="221"/>
                  </a:lnTo>
                  <a:lnTo>
                    <a:pt x="358" y="221"/>
                  </a:lnTo>
                  <a:lnTo>
                    <a:pt x="351" y="221"/>
                  </a:lnTo>
                  <a:lnTo>
                    <a:pt x="346" y="221"/>
                  </a:lnTo>
                  <a:lnTo>
                    <a:pt x="340" y="222"/>
                  </a:lnTo>
                  <a:lnTo>
                    <a:pt x="335" y="221"/>
                  </a:lnTo>
                  <a:lnTo>
                    <a:pt x="329" y="221"/>
                  </a:lnTo>
                  <a:lnTo>
                    <a:pt x="323" y="221"/>
                  </a:lnTo>
                  <a:lnTo>
                    <a:pt x="318" y="221"/>
                  </a:lnTo>
                  <a:lnTo>
                    <a:pt x="312" y="220"/>
                  </a:lnTo>
                  <a:lnTo>
                    <a:pt x="306" y="220"/>
                  </a:lnTo>
                  <a:lnTo>
                    <a:pt x="301" y="220"/>
                  </a:lnTo>
                  <a:lnTo>
                    <a:pt x="296" y="219"/>
                  </a:lnTo>
                  <a:lnTo>
                    <a:pt x="292" y="218"/>
                  </a:lnTo>
                  <a:lnTo>
                    <a:pt x="287" y="217"/>
                  </a:lnTo>
                  <a:lnTo>
                    <a:pt x="282" y="216"/>
                  </a:lnTo>
                  <a:lnTo>
                    <a:pt x="276" y="215"/>
                  </a:lnTo>
                  <a:lnTo>
                    <a:pt x="271" y="214"/>
                  </a:lnTo>
                  <a:lnTo>
                    <a:pt x="267" y="214"/>
                  </a:lnTo>
                  <a:lnTo>
                    <a:pt x="263" y="212"/>
                  </a:lnTo>
                  <a:lnTo>
                    <a:pt x="257" y="210"/>
                  </a:lnTo>
                  <a:lnTo>
                    <a:pt x="250" y="209"/>
                  </a:lnTo>
                  <a:lnTo>
                    <a:pt x="243" y="207"/>
                  </a:lnTo>
                  <a:lnTo>
                    <a:pt x="237" y="205"/>
                  </a:lnTo>
                  <a:lnTo>
                    <a:pt x="229" y="201"/>
                  </a:lnTo>
                  <a:lnTo>
                    <a:pt x="221" y="199"/>
                  </a:lnTo>
                  <a:lnTo>
                    <a:pt x="214" y="196"/>
                  </a:lnTo>
                  <a:lnTo>
                    <a:pt x="209" y="193"/>
                  </a:lnTo>
                  <a:lnTo>
                    <a:pt x="203" y="189"/>
                  </a:lnTo>
                  <a:lnTo>
                    <a:pt x="197" y="187"/>
                  </a:lnTo>
                  <a:lnTo>
                    <a:pt x="189" y="182"/>
                  </a:lnTo>
                  <a:lnTo>
                    <a:pt x="182" y="179"/>
                  </a:lnTo>
                  <a:lnTo>
                    <a:pt x="175" y="174"/>
                  </a:lnTo>
                  <a:lnTo>
                    <a:pt x="169" y="169"/>
                  </a:lnTo>
                  <a:lnTo>
                    <a:pt x="161" y="165"/>
                  </a:lnTo>
                  <a:lnTo>
                    <a:pt x="155" y="160"/>
                  </a:lnTo>
                  <a:lnTo>
                    <a:pt x="149" y="155"/>
                  </a:lnTo>
                  <a:lnTo>
                    <a:pt x="144" y="150"/>
                  </a:lnTo>
                  <a:lnTo>
                    <a:pt x="139" y="145"/>
                  </a:lnTo>
                  <a:lnTo>
                    <a:pt x="132" y="140"/>
                  </a:lnTo>
                  <a:lnTo>
                    <a:pt x="128" y="135"/>
                  </a:lnTo>
                  <a:lnTo>
                    <a:pt x="123" y="129"/>
                  </a:lnTo>
                  <a:lnTo>
                    <a:pt x="118" y="124"/>
                  </a:lnTo>
                  <a:lnTo>
                    <a:pt x="114" y="119"/>
                  </a:lnTo>
                  <a:lnTo>
                    <a:pt x="109" y="112"/>
                  </a:lnTo>
                  <a:lnTo>
                    <a:pt x="103" y="106"/>
                  </a:lnTo>
                  <a:lnTo>
                    <a:pt x="99" y="99"/>
                  </a:lnTo>
                  <a:lnTo>
                    <a:pt x="94" y="93"/>
                  </a:lnTo>
                  <a:lnTo>
                    <a:pt x="90" y="86"/>
                  </a:lnTo>
                  <a:lnTo>
                    <a:pt x="86" y="79"/>
                  </a:lnTo>
                  <a:lnTo>
                    <a:pt x="82" y="72"/>
                  </a:lnTo>
                  <a:lnTo>
                    <a:pt x="78" y="63"/>
                  </a:lnTo>
                  <a:lnTo>
                    <a:pt x="75" y="57"/>
                  </a:lnTo>
                  <a:lnTo>
                    <a:pt x="71" y="48"/>
                  </a:lnTo>
                  <a:lnTo>
                    <a:pt x="90" y="40"/>
                  </a:lnTo>
                  <a:lnTo>
                    <a:pt x="22" y="0"/>
                  </a:lnTo>
                  <a:lnTo>
                    <a:pt x="0" y="78"/>
                  </a:lnTo>
                  <a:lnTo>
                    <a:pt x="17" y="71"/>
                  </a:lnTo>
                  <a:lnTo>
                    <a:pt x="21" y="81"/>
                  </a:lnTo>
                  <a:lnTo>
                    <a:pt x="25" y="89"/>
                  </a:lnTo>
                  <a:lnTo>
                    <a:pt x="29" y="97"/>
                  </a:lnTo>
                  <a:lnTo>
                    <a:pt x="34" y="105"/>
                  </a:lnTo>
                  <a:lnTo>
                    <a:pt x="37" y="112"/>
                  </a:lnTo>
                  <a:lnTo>
                    <a:pt x="42" y="119"/>
                  </a:lnTo>
                  <a:lnTo>
                    <a:pt x="46" y="126"/>
                  </a:lnTo>
                  <a:lnTo>
                    <a:pt x="50" y="133"/>
                  </a:lnTo>
                  <a:lnTo>
                    <a:pt x="55" y="139"/>
                  </a:lnTo>
                  <a:lnTo>
                    <a:pt x="59" y="145"/>
                  </a:lnTo>
                  <a:lnTo>
                    <a:pt x="65" y="153"/>
                  </a:lnTo>
                  <a:lnTo>
                    <a:pt x="70" y="159"/>
                  </a:lnTo>
                  <a:lnTo>
                    <a:pt x="76" y="165"/>
                  </a:lnTo>
                  <a:lnTo>
                    <a:pt x="80" y="171"/>
                  </a:lnTo>
                  <a:lnTo>
                    <a:pt x="87" y="177"/>
                  </a:lnTo>
                  <a:lnTo>
                    <a:pt x="93" y="183"/>
                  </a:lnTo>
                  <a:lnTo>
                    <a:pt x="98" y="188"/>
                  </a:lnTo>
                  <a:lnTo>
                    <a:pt x="104" y="194"/>
                  </a:lnTo>
                  <a:lnTo>
                    <a:pt x="112" y="199"/>
                  </a:lnTo>
                  <a:lnTo>
                    <a:pt x="118" y="205"/>
                  </a:lnTo>
                  <a:lnTo>
                    <a:pt x="125" y="210"/>
                  </a:lnTo>
                  <a:lnTo>
                    <a:pt x="130" y="215"/>
                  </a:lnTo>
                  <a:lnTo>
                    <a:pt x="136" y="219"/>
                  </a:lnTo>
                  <a:lnTo>
                    <a:pt x="144" y="223"/>
                  </a:lnTo>
                  <a:lnTo>
                    <a:pt x="150" y="227"/>
                  </a:lnTo>
                  <a:lnTo>
                    <a:pt x="157" y="232"/>
                  </a:lnTo>
                  <a:lnTo>
                    <a:pt x="164" y="236"/>
                  </a:lnTo>
                  <a:lnTo>
                    <a:pt x="172" y="240"/>
                  </a:lnTo>
                  <a:lnTo>
                    <a:pt x="179" y="243"/>
                  </a:lnTo>
                  <a:lnTo>
                    <a:pt x="186" y="247"/>
                  </a:lnTo>
                  <a:lnTo>
                    <a:pt x="193" y="249"/>
                  </a:lnTo>
                  <a:lnTo>
                    <a:pt x="199" y="252"/>
                  </a:lnTo>
                  <a:lnTo>
                    <a:pt x="207" y="255"/>
                  </a:lnTo>
                  <a:lnTo>
                    <a:pt x="215" y="258"/>
                  </a:lnTo>
                  <a:lnTo>
                    <a:pt x="221" y="260"/>
                  </a:lnTo>
                  <a:lnTo>
                    <a:pt x="230" y="262"/>
                  </a:lnTo>
                  <a:lnTo>
                    <a:pt x="237" y="264"/>
                  </a:lnTo>
                  <a:lnTo>
                    <a:pt x="245" y="266"/>
                  </a:lnTo>
                  <a:lnTo>
                    <a:pt x="253" y="268"/>
                  </a:lnTo>
                  <a:lnTo>
                    <a:pt x="260" y="270"/>
                  </a:lnTo>
                  <a:lnTo>
                    <a:pt x="268" y="272"/>
                  </a:lnTo>
                  <a:lnTo>
                    <a:pt x="275" y="273"/>
                  </a:lnTo>
                  <a:lnTo>
                    <a:pt x="282" y="275"/>
                  </a:lnTo>
                  <a:lnTo>
                    <a:pt x="286" y="275"/>
                  </a:lnTo>
                  <a:lnTo>
                    <a:pt x="291" y="276"/>
                  </a:lnTo>
                  <a:lnTo>
                    <a:pt x="295" y="277"/>
                  </a:lnTo>
                  <a:lnTo>
                    <a:pt x="298" y="276"/>
                  </a:lnTo>
                  <a:lnTo>
                    <a:pt x="302" y="277"/>
                  </a:lnTo>
                  <a:lnTo>
                    <a:pt x="307" y="277"/>
                  </a:lnTo>
                  <a:lnTo>
                    <a:pt x="312" y="277"/>
                  </a:lnTo>
                  <a:lnTo>
                    <a:pt x="316" y="277"/>
                  </a:lnTo>
                  <a:lnTo>
                    <a:pt x="320" y="278"/>
                  </a:lnTo>
                  <a:lnTo>
                    <a:pt x="325" y="278"/>
                  </a:lnTo>
                  <a:lnTo>
                    <a:pt x="329" y="278"/>
                  </a:lnTo>
                  <a:lnTo>
                    <a:pt x="334" y="278"/>
                  </a:lnTo>
                  <a:lnTo>
                    <a:pt x="339" y="279"/>
                  </a:lnTo>
                  <a:lnTo>
                    <a:pt x="343" y="279"/>
                  </a:lnTo>
                  <a:lnTo>
                    <a:pt x="347" y="278"/>
                  </a:lnTo>
                  <a:lnTo>
                    <a:pt x="352" y="279"/>
                  </a:lnTo>
                  <a:lnTo>
                    <a:pt x="356" y="278"/>
                  </a:lnTo>
                  <a:lnTo>
                    <a:pt x="361" y="278"/>
                  </a:lnTo>
                  <a:lnTo>
                    <a:pt x="364" y="278"/>
                  </a:lnTo>
                  <a:lnTo>
                    <a:pt x="368" y="277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82" name="Freeform 129"/>
            <p:cNvSpPr>
              <a:spLocks/>
            </p:cNvSpPr>
            <p:nvPr/>
          </p:nvSpPr>
          <p:spPr bwMode="auto">
            <a:xfrm>
              <a:off x="3025" y="2256"/>
              <a:ext cx="378" cy="280"/>
            </a:xfrm>
            <a:custGeom>
              <a:avLst/>
              <a:gdLst>
                <a:gd name="T0" fmla="*/ 0 w 378"/>
                <a:gd name="T1" fmla="*/ 3 h 280"/>
                <a:gd name="T2" fmla="*/ 7 w 378"/>
                <a:gd name="T3" fmla="*/ 59 h 280"/>
                <a:gd name="T4" fmla="*/ 17 w 378"/>
                <a:gd name="T5" fmla="*/ 58 h 280"/>
                <a:gd name="T6" fmla="*/ 30 w 378"/>
                <a:gd name="T7" fmla="*/ 57 h 280"/>
                <a:gd name="T8" fmla="*/ 39 w 378"/>
                <a:gd name="T9" fmla="*/ 57 h 280"/>
                <a:gd name="T10" fmla="*/ 52 w 378"/>
                <a:gd name="T11" fmla="*/ 57 h 280"/>
                <a:gd name="T12" fmla="*/ 63 w 378"/>
                <a:gd name="T13" fmla="*/ 58 h 280"/>
                <a:gd name="T14" fmla="*/ 74 w 378"/>
                <a:gd name="T15" fmla="*/ 59 h 280"/>
                <a:gd name="T16" fmla="*/ 82 w 378"/>
                <a:gd name="T17" fmla="*/ 61 h 280"/>
                <a:gd name="T18" fmla="*/ 94 w 378"/>
                <a:gd name="T19" fmla="*/ 62 h 280"/>
                <a:gd name="T20" fmla="*/ 104 w 378"/>
                <a:gd name="T21" fmla="*/ 65 h 280"/>
                <a:gd name="T22" fmla="*/ 113 w 378"/>
                <a:gd name="T23" fmla="*/ 66 h 280"/>
                <a:gd name="T24" fmla="*/ 124 w 378"/>
                <a:gd name="T25" fmla="*/ 70 h 280"/>
                <a:gd name="T26" fmla="*/ 139 w 378"/>
                <a:gd name="T27" fmla="*/ 73 h 280"/>
                <a:gd name="T28" fmla="*/ 153 w 378"/>
                <a:gd name="T29" fmla="*/ 79 h 280"/>
                <a:gd name="T30" fmla="*/ 165 w 378"/>
                <a:gd name="T31" fmla="*/ 85 h 280"/>
                <a:gd name="T32" fmla="*/ 179 w 378"/>
                <a:gd name="T33" fmla="*/ 91 h 280"/>
                <a:gd name="T34" fmla="*/ 193 w 378"/>
                <a:gd name="T35" fmla="*/ 99 h 280"/>
                <a:gd name="T36" fmla="*/ 207 w 378"/>
                <a:gd name="T37" fmla="*/ 109 h 280"/>
                <a:gd name="T38" fmla="*/ 220 w 378"/>
                <a:gd name="T39" fmla="*/ 118 h 280"/>
                <a:gd name="T40" fmla="*/ 231 w 378"/>
                <a:gd name="T41" fmla="*/ 128 h 280"/>
                <a:gd name="T42" fmla="*/ 242 w 378"/>
                <a:gd name="T43" fmla="*/ 138 h 280"/>
                <a:gd name="T44" fmla="*/ 252 w 378"/>
                <a:gd name="T45" fmla="*/ 149 h 280"/>
                <a:gd name="T46" fmla="*/ 262 w 378"/>
                <a:gd name="T47" fmla="*/ 159 h 280"/>
                <a:gd name="T48" fmla="*/ 272 w 378"/>
                <a:gd name="T49" fmla="*/ 172 h 280"/>
                <a:gd name="T50" fmla="*/ 281 w 378"/>
                <a:gd name="T51" fmla="*/ 186 h 280"/>
                <a:gd name="T52" fmla="*/ 289 w 378"/>
                <a:gd name="T53" fmla="*/ 200 h 280"/>
                <a:gd name="T54" fmla="*/ 298 w 378"/>
                <a:gd name="T55" fmla="*/ 215 h 280"/>
                <a:gd name="T56" fmla="*/ 304 w 378"/>
                <a:gd name="T57" fmla="*/ 230 h 280"/>
                <a:gd name="T58" fmla="*/ 354 w 378"/>
                <a:gd name="T59" fmla="*/ 279 h 280"/>
                <a:gd name="T60" fmla="*/ 359 w 378"/>
                <a:gd name="T61" fmla="*/ 207 h 280"/>
                <a:gd name="T62" fmla="*/ 350 w 378"/>
                <a:gd name="T63" fmla="*/ 189 h 280"/>
                <a:gd name="T64" fmla="*/ 342 w 378"/>
                <a:gd name="T65" fmla="*/ 173 h 280"/>
                <a:gd name="T66" fmla="*/ 334 w 378"/>
                <a:gd name="T67" fmla="*/ 159 h 280"/>
                <a:gd name="T68" fmla="*/ 325 w 378"/>
                <a:gd name="T69" fmla="*/ 146 h 280"/>
                <a:gd name="T70" fmla="*/ 316 w 378"/>
                <a:gd name="T71" fmla="*/ 133 h 280"/>
                <a:gd name="T72" fmla="*/ 305 w 378"/>
                <a:gd name="T73" fmla="*/ 119 h 280"/>
                <a:gd name="T74" fmla="*/ 294 w 378"/>
                <a:gd name="T75" fmla="*/ 107 h 280"/>
                <a:gd name="T76" fmla="*/ 283 w 378"/>
                <a:gd name="T77" fmla="*/ 95 h 280"/>
                <a:gd name="T78" fmla="*/ 271 w 378"/>
                <a:gd name="T79" fmla="*/ 85 h 280"/>
                <a:gd name="T80" fmla="*/ 257 w 378"/>
                <a:gd name="T81" fmla="*/ 73 h 280"/>
                <a:gd name="T82" fmla="*/ 244 w 378"/>
                <a:gd name="T83" fmla="*/ 63 h 280"/>
                <a:gd name="T84" fmla="*/ 232 w 378"/>
                <a:gd name="T85" fmla="*/ 55 h 280"/>
                <a:gd name="T86" fmla="*/ 218 w 378"/>
                <a:gd name="T87" fmla="*/ 47 h 280"/>
                <a:gd name="T88" fmla="*/ 203 w 378"/>
                <a:gd name="T89" fmla="*/ 39 h 280"/>
                <a:gd name="T90" fmla="*/ 188 w 378"/>
                <a:gd name="T91" fmla="*/ 32 h 280"/>
                <a:gd name="T92" fmla="*/ 176 w 378"/>
                <a:gd name="T93" fmla="*/ 26 h 280"/>
                <a:gd name="T94" fmla="*/ 160 w 378"/>
                <a:gd name="T95" fmla="*/ 20 h 280"/>
                <a:gd name="T96" fmla="*/ 146 w 378"/>
                <a:gd name="T97" fmla="*/ 16 h 280"/>
                <a:gd name="T98" fmla="*/ 130 w 378"/>
                <a:gd name="T99" fmla="*/ 12 h 280"/>
                <a:gd name="T100" fmla="*/ 116 w 378"/>
                <a:gd name="T101" fmla="*/ 8 h 280"/>
                <a:gd name="T102" fmla="*/ 100 w 378"/>
                <a:gd name="T103" fmla="*/ 5 h 280"/>
                <a:gd name="T104" fmla="*/ 89 w 378"/>
                <a:gd name="T105" fmla="*/ 4 h 280"/>
                <a:gd name="T106" fmla="*/ 80 w 378"/>
                <a:gd name="T107" fmla="*/ 2 h 280"/>
                <a:gd name="T108" fmla="*/ 73 w 378"/>
                <a:gd name="T109" fmla="*/ 2 h 280"/>
                <a:gd name="T110" fmla="*/ 64 w 378"/>
                <a:gd name="T111" fmla="*/ 1 h 280"/>
                <a:gd name="T112" fmla="*/ 55 w 378"/>
                <a:gd name="T113" fmla="*/ 1 h 280"/>
                <a:gd name="T114" fmla="*/ 46 w 378"/>
                <a:gd name="T115" fmla="*/ 0 h 280"/>
                <a:gd name="T116" fmla="*/ 36 w 378"/>
                <a:gd name="T117" fmla="*/ 0 h 280"/>
                <a:gd name="T118" fmla="*/ 27 w 378"/>
                <a:gd name="T119" fmla="*/ 0 h 280"/>
                <a:gd name="T120" fmla="*/ 19 w 378"/>
                <a:gd name="T121" fmla="*/ 1 h 280"/>
                <a:gd name="T122" fmla="*/ 10 w 378"/>
                <a:gd name="T123" fmla="*/ 1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8"/>
                <a:gd name="T187" fmla="*/ 0 h 280"/>
                <a:gd name="T188" fmla="*/ 378 w 378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8" h="280">
                  <a:moveTo>
                    <a:pt x="6" y="2"/>
                  </a:moveTo>
                  <a:lnTo>
                    <a:pt x="0" y="3"/>
                  </a:lnTo>
                  <a:lnTo>
                    <a:pt x="1" y="59"/>
                  </a:lnTo>
                  <a:lnTo>
                    <a:pt x="7" y="59"/>
                  </a:lnTo>
                  <a:lnTo>
                    <a:pt x="12" y="58"/>
                  </a:lnTo>
                  <a:lnTo>
                    <a:pt x="17" y="58"/>
                  </a:lnTo>
                  <a:lnTo>
                    <a:pt x="23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39" y="57"/>
                  </a:lnTo>
                  <a:lnTo>
                    <a:pt x="46" y="57"/>
                  </a:lnTo>
                  <a:lnTo>
                    <a:pt x="52" y="57"/>
                  </a:lnTo>
                  <a:lnTo>
                    <a:pt x="57" y="57"/>
                  </a:lnTo>
                  <a:lnTo>
                    <a:pt x="63" y="58"/>
                  </a:lnTo>
                  <a:lnTo>
                    <a:pt x="68" y="59"/>
                  </a:lnTo>
                  <a:lnTo>
                    <a:pt x="74" y="59"/>
                  </a:lnTo>
                  <a:lnTo>
                    <a:pt x="79" y="60"/>
                  </a:lnTo>
                  <a:lnTo>
                    <a:pt x="82" y="61"/>
                  </a:lnTo>
                  <a:lnTo>
                    <a:pt x="88" y="61"/>
                  </a:lnTo>
                  <a:lnTo>
                    <a:pt x="94" y="62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5"/>
                  </a:lnTo>
                  <a:lnTo>
                    <a:pt x="113" y="66"/>
                  </a:lnTo>
                  <a:lnTo>
                    <a:pt x="118" y="68"/>
                  </a:lnTo>
                  <a:lnTo>
                    <a:pt x="124" y="70"/>
                  </a:lnTo>
                  <a:lnTo>
                    <a:pt x="131" y="71"/>
                  </a:lnTo>
                  <a:lnTo>
                    <a:pt x="139" y="73"/>
                  </a:lnTo>
                  <a:lnTo>
                    <a:pt x="146" y="77"/>
                  </a:lnTo>
                  <a:lnTo>
                    <a:pt x="153" y="79"/>
                  </a:lnTo>
                  <a:lnTo>
                    <a:pt x="160" y="83"/>
                  </a:lnTo>
                  <a:lnTo>
                    <a:pt x="165" y="85"/>
                  </a:lnTo>
                  <a:lnTo>
                    <a:pt x="172" y="89"/>
                  </a:lnTo>
                  <a:lnTo>
                    <a:pt x="179" y="91"/>
                  </a:lnTo>
                  <a:lnTo>
                    <a:pt x="186" y="96"/>
                  </a:lnTo>
                  <a:lnTo>
                    <a:pt x="193" y="99"/>
                  </a:lnTo>
                  <a:lnTo>
                    <a:pt x="200" y="104"/>
                  </a:lnTo>
                  <a:lnTo>
                    <a:pt x="207" y="109"/>
                  </a:lnTo>
                  <a:lnTo>
                    <a:pt x="213" y="114"/>
                  </a:lnTo>
                  <a:lnTo>
                    <a:pt x="220" y="118"/>
                  </a:lnTo>
                  <a:lnTo>
                    <a:pt x="226" y="123"/>
                  </a:lnTo>
                  <a:lnTo>
                    <a:pt x="231" y="128"/>
                  </a:lnTo>
                  <a:lnTo>
                    <a:pt x="237" y="133"/>
                  </a:lnTo>
                  <a:lnTo>
                    <a:pt x="242" y="138"/>
                  </a:lnTo>
                  <a:lnTo>
                    <a:pt x="248" y="143"/>
                  </a:lnTo>
                  <a:lnTo>
                    <a:pt x="252" y="149"/>
                  </a:lnTo>
                  <a:lnTo>
                    <a:pt x="257" y="155"/>
                  </a:lnTo>
                  <a:lnTo>
                    <a:pt x="262" y="159"/>
                  </a:lnTo>
                  <a:lnTo>
                    <a:pt x="267" y="166"/>
                  </a:lnTo>
                  <a:lnTo>
                    <a:pt x="272" y="172"/>
                  </a:lnTo>
                  <a:lnTo>
                    <a:pt x="277" y="179"/>
                  </a:lnTo>
                  <a:lnTo>
                    <a:pt x="281" y="186"/>
                  </a:lnTo>
                  <a:lnTo>
                    <a:pt x="286" y="192"/>
                  </a:lnTo>
                  <a:lnTo>
                    <a:pt x="289" y="200"/>
                  </a:lnTo>
                  <a:lnTo>
                    <a:pt x="293" y="207"/>
                  </a:lnTo>
                  <a:lnTo>
                    <a:pt x="298" y="215"/>
                  </a:lnTo>
                  <a:lnTo>
                    <a:pt x="300" y="221"/>
                  </a:lnTo>
                  <a:lnTo>
                    <a:pt x="304" y="230"/>
                  </a:lnTo>
                  <a:lnTo>
                    <a:pt x="285" y="239"/>
                  </a:lnTo>
                  <a:lnTo>
                    <a:pt x="354" y="279"/>
                  </a:lnTo>
                  <a:lnTo>
                    <a:pt x="377" y="199"/>
                  </a:lnTo>
                  <a:lnTo>
                    <a:pt x="359" y="207"/>
                  </a:lnTo>
                  <a:lnTo>
                    <a:pt x="354" y="197"/>
                  </a:lnTo>
                  <a:lnTo>
                    <a:pt x="350" y="189"/>
                  </a:lnTo>
                  <a:lnTo>
                    <a:pt x="346" y="181"/>
                  </a:lnTo>
                  <a:lnTo>
                    <a:pt x="342" y="173"/>
                  </a:lnTo>
                  <a:lnTo>
                    <a:pt x="338" y="166"/>
                  </a:lnTo>
                  <a:lnTo>
                    <a:pt x="334" y="159"/>
                  </a:lnTo>
                  <a:lnTo>
                    <a:pt x="330" y="152"/>
                  </a:lnTo>
                  <a:lnTo>
                    <a:pt x="325" y="146"/>
                  </a:lnTo>
                  <a:lnTo>
                    <a:pt x="321" y="140"/>
                  </a:lnTo>
                  <a:lnTo>
                    <a:pt x="316" y="133"/>
                  </a:lnTo>
                  <a:lnTo>
                    <a:pt x="310" y="126"/>
                  </a:lnTo>
                  <a:lnTo>
                    <a:pt x="305" y="119"/>
                  </a:lnTo>
                  <a:lnTo>
                    <a:pt x="300" y="113"/>
                  </a:lnTo>
                  <a:lnTo>
                    <a:pt x="294" y="107"/>
                  </a:lnTo>
                  <a:lnTo>
                    <a:pt x="289" y="101"/>
                  </a:lnTo>
                  <a:lnTo>
                    <a:pt x="283" y="95"/>
                  </a:lnTo>
                  <a:lnTo>
                    <a:pt x="276" y="90"/>
                  </a:lnTo>
                  <a:lnTo>
                    <a:pt x="271" y="85"/>
                  </a:lnTo>
                  <a:lnTo>
                    <a:pt x="264" y="79"/>
                  </a:lnTo>
                  <a:lnTo>
                    <a:pt x="257" y="73"/>
                  </a:lnTo>
                  <a:lnTo>
                    <a:pt x="251" y="68"/>
                  </a:lnTo>
                  <a:lnTo>
                    <a:pt x="244" y="63"/>
                  </a:lnTo>
                  <a:lnTo>
                    <a:pt x="238" y="60"/>
                  </a:lnTo>
                  <a:lnTo>
                    <a:pt x="232" y="55"/>
                  </a:lnTo>
                  <a:lnTo>
                    <a:pt x="225" y="51"/>
                  </a:lnTo>
                  <a:lnTo>
                    <a:pt x="218" y="47"/>
                  </a:lnTo>
                  <a:lnTo>
                    <a:pt x="210" y="42"/>
                  </a:lnTo>
                  <a:lnTo>
                    <a:pt x="203" y="39"/>
                  </a:lnTo>
                  <a:lnTo>
                    <a:pt x="195" y="35"/>
                  </a:lnTo>
                  <a:lnTo>
                    <a:pt x="188" y="32"/>
                  </a:lnTo>
                  <a:lnTo>
                    <a:pt x="182" y="29"/>
                  </a:lnTo>
                  <a:lnTo>
                    <a:pt x="176" y="26"/>
                  </a:lnTo>
                  <a:lnTo>
                    <a:pt x="168" y="23"/>
                  </a:lnTo>
                  <a:lnTo>
                    <a:pt x="160" y="20"/>
                  </a:lnTo>
                  <a:lnTo>
                    <a:pt x="153" y="18"/>
                  </a:lnTo>
                  <a:lnTo>
                    <a:pt x="146" y="16"/>
                  </a:lnTo>
                  <a:lnTo>
                    <a:pt x="139" y="14"/>
                  </a:lnTo>
                  <a:lnTo>
                    <a:pt x="130" y="12"/>
                  </a:lnTo>
                  <a:lnTo>
                    <a:pt x="123" y="10"/>
                  </a:lnTo>
                  <a:lnTo>
                    <a:pt x="116" y="8"/>
                  </a:lnTo>
                  <a:lnTo>
                    <a:pt x="107" y="7"/>
                  </a:lnTo>
                  <a:lnTo>
                    <a:pt x="100" y="5"/>
                  </a:lnTo>
                  <a:lnTo>
                    <a:pt x="93" y="4"/>
                  </a:lnTo>
                  <a:lnTo>
                    <a:pt x="89" y="4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7" y="2"/>
                  </a:lnTo>
                  <a:lnTo>
                    <a:pt x="73" y="2"/>
                  </a:lnTo>
                  <a:lnTo>
                    <a:pt x="68" y="1"/>
                  </a:lnTo>
                  <a:lnTo>
                    <a:pt x="64" y="1"/>
                  </a:lnTo>
                  <a:lnTo>
                    <a:pt x="59" y="1"/>
                  </a:lnTo>
                  <a:lnTo>
                    <a:pt x="55" y="1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9" y="1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6" y="2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83" name="Freeform 130"/>
            <p:cNvSpPr>
              <a:spLocks/>
            </p:cNvSpPr>
            <p:nvPr/>
          </p:nvSpPr>
          <p:spPr bwMode="auto">
            <a:xfrm>
              <a:off x="2687" y="2275"/>
              <a:ext cx="309" cy="364"/>
            </a:xfrm>
            <a:custGeom>
              <a:avLst/>
              <a:gdLst>
                <a:gd name="T0" fmla="*/ 61 w 309"/>
                <a:gd name="T1" fmla="*/ 361 h 364"/>
                <a:gd name="T2" fmla="*/ 61 w 309"/>
                <a:gd name="T3" fmla="*/ 351 h 364"/>
                <a:gd name="T4" fmla="*/ 61 w 309"/>
                <a:gd name="T5" fmla="*/ 339 h 364"/>
                <a:gd name="T6" fmla="*/ 61 w 309"/>
                <a:gd name="T7" fmla="*/ 328 h 364"/>
                <a:gd name="T8" fmla="*/ 62 w 309"/>
                <a:gd name="T9" fmla="*/ 318 h 364"/>
                <a:gd name="T10" fmla="*/ 63 w 309"/>
                <a:gd name="T11" fmla="*/ 307 h 364"/>
                <a:gd name="T12" fmla="*/ 65 w 309"/>
                <a:gd name="T13" fmla="*/ 296 h 364"/>
                <a:gd name="T14" fmla="*/ 66 w 309"/>
                <a:gd name="T15" fmla="*/ 287 h 364"/>
                <a:gd name="T16" fmla="*/ 69 w 309"/>
                <a:gd name="T17" fmla="*/ 277 h 364"/>
                <a:gd name="T18" fmla="*/ 72 w 309"/>
                <a:gd name="T19" fmla="*/ 267 h 364"/>
                <a:gd name="T20" fmla="*/ 74 w 309"/>
                <a:gd name="T21" fmla="*/ 259 h 364"/>
                <a:gd name="T22" fmla="*/ 78 w 309"/>
                <a:gd name="T23" fmla="*/ 247 h 364"/>
                <a:gd name="T24" fmla="*/ 83 w 309"/>
                <a:gd name="T25" fmla="*/ 233 h 364"/>
                <a:gd name="T26" fmla="*/ 89 w 309"/>
                <a:gd name="T27" fmla="*/ 219 h 364"/>
                <a:gd name="T28" fmla="*/ 96 w 309"/>
                <a:gd name="T29" fmla="*/ 206 h 364"/>
                <a:gd name="T30" fmla="*/ 104 w 309"/>
                <a:gd name="T31" fmla="*/ 194 h 364"/>
                <a:gd name="T32" fmla="*/ 113 w 309"/>
                <a:gd name="T33" fmla="*/ 179 h 364"/>
                <a:gd name="T34" fmla="*/ 122 w 309"/>
                <a:gd name="T35" fmla="*/ 166 h 364"/>
                <a:gd name="T36" fmla="*/ 134 w 309"/>
                <a:gd name="T37" fmla="*/ 153 h 364"/>
                <a:gd name="T38" fmla="*/ 145 w 309"/>
                <a:gd name="T39" fmla="*/ 142 h 364"/>
                <a:gd name="T40" fmla="*/ 155 w 309"/>
                <a:gd name="T41" fmla="*/ 131 h 364"/>
                <a:gd name="T42" fmla="*/ 167 w 309"/>
                <a:gd name="T43" fmla="*/ 120 h 364"/>
                <a:gd name="T44" fmla="*/ 179 w 309"/>
                <a:gd name="T45" fmla="*/ 111 h 364"/>
                <a:gd name="T46" fmla="*/ 192 w 309"/>
                <a:gd name="T47" fmla="*/ 101 h 364"/>
                <a:gd name="T48" fmla="*/ 207 w 309"/>
                <a:gd name="T49" fmla="*/ 92 h 364"/>
                <a:gd name="T50" fmla="*/ 222 w 309"/>
                <a:gd name="T51" fmla="*/ 83 h 364"/>
                <a:gd name="T52" fmla="*/ 239 w 309"/>
                <a:gd name="T53" fmla="*/ 75 h 364"/>
                <a:gd name="T54" fmla="*/ 254 w 309"/>
                <a:gd name="T55" fmla="*/ 68 h 364"/>
                <a:gd name="T56" fmla="*/ 308 w 309"/>
                <a:gd name="T57" fmla="*/ 17 h 364"/>
                <a:gd name="T58" fmla="*/ 233 w 309"/>
                <a:gd name="T59" fmla="*/ 17 h 364"/>
                <a:gd name="T60" fmla="*/ 214 w 309"/>
                <a:gd name="T61" fmla="*/ 24 h 364"/>
                <a:gd name="T62" fmla="*/ 196 w 309"/>
                <a:gd name="T63" fmla="*/ 33 h 364"/>
                <a:gd name="T64" fmla="*/ 181 w 309"/>
                <a:gd name="T65" fmla="*/ 42 h 364"/>
                <a:gd name="T66" fmla="*/ 167 w 309"/>
                <a:gd name="T67" fmla="*/ 51 h 364"/>
                <a:gd name="T68" fmla="*/ 153 w 309"/>
                <a:gd name="T69" fmla="*/ 60 h 364"/>
                <a:gd name="T70" fmla="*/ 138 w 309"/>
                <a:gd name="T71" fmla="*/ 71 h 364"/>
                <a:gd name="T72" fmla="*/ 125 w 309"/>
                <a:gd name="T73" fmla="*/ 82 h 364"/>
                <a:gd name="T74" fmla="*/ 112 w 309"/>
                <a:gd name="T75" fmla="*/ 94 h 364"/>
                <a:gd name="T76" fmla="*/ 101 w 309"/>
                <a:gd name="T77" fmla="*/ 105 h 364"/>
                <a:gd name="T78" fmla="*/ 88 w 309"/>
                <a:gd name="T79" fmla="*/ 119 h 364"/>
                <a:gd name="T80" fmla="*/ 77 w 309"/>
                <a:gd name="T81" fmla="*/ 132 h 364"/>
                <a:gd name="T82" fmla="*/ 68 w 309"/>
                <a:gd name="T83" fmla="*/ 145 h 364"/>
                <a:gd name="T84" fmla="*/ 58 w 309"/>
                <a:gd name="T85" fmla="*/ 158 h 364"/>
                <a:gd name="T86" fmla="*/ 49 w 309"/>
                <a:gd name="T87" fmla="*/ 173 h 364"/>
                <a:gd name="T88" fmla="*/ 41 w 309"/>
                <a:gd name="T89" fmla="*/ 187 h 364"/>
                <a:gd name="T90" fmla="*/ 35 w 309"/>
                <a:gd name="T91" fmla="*/ 199 h 364"/>
                <a:gd name="T92" fmla="*/ 28 w 309"/>
                <a:gd name="T93" fmla="*/ 215 h 364"/>
                <a:gd name="T94" fmla="*/ 23 w 309"/>
                <a:gd name="T95" fmla="*/ 228 h 364"/>
                <a:gd name="T96" fmla="*/ 17 w 309"/>
                <a:gd name="T97" fmla="*/ 244 h 364"/>
                <a:gd name="T98" fmla="*/ 13 w 309"/>
                <a:gd name="T99" fmla="*/ 259 h 364"/>
                <a:gd name="T100" fmla="*/ 9 w 309"/>
                <a:gd name="T101" fmla="*/ 273 h 364"/>
                <a:gd name="T102" fmla="*/ 6 w 309"/>
                <a:gd name="T103" fmla="*/ 284 h 364"/>
                <a:gd name="T104" fmla="*/ 4 w 309"/>
                <a:gd name="T105" fmla="*/ 293 h 364"/>
                <a:gd name="T106" fmla="*/ 4 w 309"/>
                <a:gd name="T107" fmla="*/ 300 h 364"/>
                <a:gd name="T108" fmla="*/ 4 w 309"/>
                <a:gd name="T109" fmla="*/ 309 h 364"/>
                <a:gd name="T110" fmla="*/ 2 w 309"/>
                <a:gd name="T111" fmla="*/ 316 h 364"/>
                <a:gd name="T112" fmla="*/ 1 w 309"/>
                <a:gd name="T113" fmla="*/ 326 h 364"/>
                <a:gd name="T114" fmla="*/ 1 w 309"/>
                <a:gd name="T115" fmla="*/ 335 h 364"/>
                <a:gd name="T116" fmla="*/ 1 w 309"/>
                <a:gd name="T117" fmla="*/ 343 h 364"/>
                <a:gd name="T118" fmla="*/ 0 w 309"/>
                <a:gd name="T119" fmla="*/ 352 h 364"/>
                <a:gd name="T120" fmla="*/ 1 w 309"/>
                <a:gd name="T121" fmla="*/ 359 h 36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9"/>
                <a:gd name="T184" fmla="*/ 0 h 364"/>
                <a:gd name="T185" fmla="*/ 309 w 309"/>
                <a:gd name="T186" fmla="*/ 364 h 36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9" h="364">
                  <a:moveTo>
                    <a:pt x="2" y="363"/>
                  </a:moveTo>
                  <a:lnTo>
                    <a:pt x="61" y="361"/>
                  </a:lnTo>
                  <a:lnTo>
                    <a:pt x="60" y="356"/>
                  </a:lnTo>
                  <a:lnTo>
                    <a:pt x="61" y="351"/>
                  </a:lnTo>
                  <a:lnTo>
                    <a:pt x="60" y="345"/>
                  </a:lnTo>
                  <a:lnTo>
                    <a:pt x="61" y="339"/>
                  </a:lnTo>
                  <a:lnTo>
                    <a:pt x="60" y="333"/>
                  </a:lnTo>
                  <a:lnTo>
                    <a:pt x="61" y="328"/>
                  </a:lnTo>
                  <a:lnTo>
                    <a:pt x="62" y="323"/>
                  </a:lnTo>
                  <a:lnTo>
                    <a:pt x="62" y="318"/>
                  </a:lnTo>
                  <a:lnTo>
                    <a:pt x="63" y="312"/>
                  </a:lnTo>
                  <a:lnTo>
                    <a:pt x="63" y="307"/>
                  </a:lnTo>
                  <a:lnTo>
                    <a:pt x="64" y="301"/>
                  </a:lnTo>
                  <a:lnTo>
                    <a:pt x="65" y="296"/>
                  </a:lnTo>
                  <a:lnTo>
                    <a:pt x="66" y="292"/>
                  </a:lnTo>
                  <a:lnTo>
                    <a:pt x="66" y="287"/>
                  </a:lnTo>
                  <a:lnTo>
                    <a:pt x="67" y="282"/>
                  </a:lnTo>
                  <a:lnTo>
                    <a:pt x="69" y="277"/>
                  </a:lnTo>
                  <a:lnTo>
                    <a:pt x="71" y="272"/>
                  </a:lnTo>
                  <a:lnTo>
                    <a:pt x="72" y="267"/>
                  </a:lnTo>
                  <a:lnTo>
                    <a:pt x="72" y="264"/>
                  </a:lnTo>
                  <a:lnTo>
                    <a:pt x="74" y="259"/>
                  </a:lnTo>
                  <a:lnTo>
                    <a:pt x="75" y="253"/>
                  </a:lnTo>
                  <a:lnTo>
                    <a:pt x="78" y="247"/>
                  </a:lnTo>
                  <a:lnTo>
                    <a:pt x="81" y="240"/>
                  </a:lnTo>
                  <a:lnTo>
                    <a:pt x="83" y="233"/>
                  </a:lnTo>
                  <a:lnTo>
                    <a:pt x="86" y="226"/>
                  </a:lnTo>
                  <a:lnTo>
                    <a:pt x="89" y="219"/>
                  </a:lnTo>
                  <a:lnTo>
                    <a:pt x="93" y="212"/>
                  </a:lnTo>
                  <a:lnTo>
                    <a:pt x="96" y="206"/>
                  </a:lnTo>
                  <a:lnTo>
                    <a:pt x="100" y="200"/>
                  </a:lnTo>
                  <a:lnTo>
                    <a:pt x="104" y="194"/>
                  </a:lnTo>
                  <a:lnTo>
                    <a:pt x="108" y="187"/>
                  </a:lnTo>
                  <a:lnTo>
                    <a:pt x="113" y="179"/>
                  </a:lnTo>
                  <a:lnTo>
                    <a:pt x="118" y="173"/>
                  </a:lnTo>
                  <a:lnTo>
                    <a:pt x="122" y="166"/>
                  </a:lnTo>
                  <a:lnTo>
                    <a:pt x="128" y="159"/>
                  </a:lnTo>
                  <a:lnTo>
                    <a:pt x="134" y="153"/>
                  </a:lnTo>
                  <a:lnTo>
                    <a:pt x="139" y="147"/>
                  </a:lnTo>
                  <a:lnTo>
                    <a:pt x="145" y="142"/>
                  </a:lnTo>
                  <a:lnTo>
                    <a:pt x="149" y="137"/>
                  </a:lnTo>
                  <a:lnTo>
                    <a:pt x="155" y="131"/>
                  </a:lnTo>
                  <a:lnTo>
                    <a:pt x="161" y="126"/>
                  </a:lnTo>
                  <a:lnTo>
                    <a:pt x="167" y="120"/>
                  </a:lnTo>
                  <a:lnTo>
                    <a:pt x="174" y="115"/>
                  </a:lnTo>
                  <a:lnTo>
                    <a:pt x="179" y="111"/>
                  </a:lnTo>
                  <a:lnTo>
                    <a:pt x="186" y="106"/>
                  </a:lnTo>
                  <a:lnTo>
                    <a:pt x="192" y="101"/>
                  </a:lnTo>
                  <a:lnTo>
                    <a:pt x="200" y="96"/>
                  </a:lnTo>
                  <a:lnTo>
                    <a:pt x="207" y="92"/>
                  </a:lnTo>
                  <a:lnTo>
                    <a:pt x="214" y="86"/>
                  </a:lnTo>
                  <a:lnTo>
                    <a:pt x="222" y="83"/>
                  </a:lnTo>
                  <a:lnTo>
                    <a:pt x="230" y="79"/>
                  </a:lnTo>
                  <a:lnTo>
                    <a:pt x="239" y="75"/>
                  </a:lnTo>
                  <a:lnTo>
                    <a:pt x="245" y="72"/>
                  </a:lnTo>
                  <a:lnTo>
                    <a:pt x="254" y="68"/>
                  </a:lnTo>
                  <a:lnTo>
                    <a:pt x="262" y="86"/>
                  </a:lnTo>
                  <a:lnTo>
                    <a:pt x="308" y="17"/>
                  </a:lnTo>
                  <a:lnTo>
                    <a:pt x="226" y="0"/>
                  </a:lnTo>
                  <a:lnTo>
                    <a:pt x="233" y="17"/>
                  </a:lnTo>
                  <a:lnTo>
                    <a:pt x="222" y="21"/>
                  </a:lnTo>
                  <a:lnTo>
                    <a:pt x="214" y="24"/>
                  </a:lnTo>
                  <a:lnTo>
                    <a:pt x="204" y="30"/>
                  </a:lnTo>
                  <a:lnTo>
                    <a:pt x="196" y="33"/>
                  </a:lnTo>
                  <a:lnTo>
                    <a:pt x="189" y="37"/>
                  </a:lnTo>
                  <a:lnTo>
                    <a:pt x="181" y="42"/>
                  </a:lnTo>
                  <a:lnTo>
                    <a:pt x="174" y="47"/>
                  </a:lnTo>
                  <a:lnTo>
                    <a:pt x="167" y="51"/>
                  </a:lnTo>
                  <a:lnTo>
                    <a:pt x="161" y="55"/>
                  </a:lnTo>
                  <a:lnTo>
                    <a:pt x="153" y="60"/>
                  </a:lnTo>
                  <a:lnTo>
                    <a:pt x="145" y="66"/>
                  </a:lnTo>
                  <a:lnTo>
                    <a:pt x="138" y="71"/>
                  </a:lnTo>
                  <a:lnTo>
                    <a:pt x="132" y="77"/>
                  </a:lnTo>
                  <a:lnTo>
                    <a:pt x="125" y="82"/>
                  </a:lnTo>
                  <a:lnTo>
                    <a:pt x="118" y="88"/>
                  </a:lnTo>
                  <a:lnTo>
                    <a:pt x="112" y="94"/>
                  </a:lnTo>
                  <a:lnTo>
                    <a:pt x="106" y="100"/>
                  </a:lnTo>
                  <a:lnTo>
                    <a:pt x="101" y="105"/>
                  </a:lnTo>
                  <a:lnTo>
                    <a:pt x="94" y="113"/>
                  </a:lnTo>
                  <a:lnTo>
                    <a:pt x="88" y="119"/>
                  </a:lnTo>
                  <a:lnTo>
                    <a:pt x="82" y="126"/>
                  </a:lnTo>
                  <a:lnTo>
                    <a:pt x="77" y="132"/>
                  </a:lnTo>
                  <a:lnTo>
                    <a:pt x="72" y="138"/>
                  </a:lnTo>
                  <a:lnTo>
                    <a:pt x="68" y="145"/>
                  </a:lnTo>
                  <a:lnTo>
                    <a:pt x="63" y="152"/>
                  </a:lnTo>
                  <a:lnTo>
                    <a:pt x="58" y="158"/>
                  </a:lnTo>
                  <a:lnTo>
                    <a:pt x="53" y="165"/>
                  </a:lnTo>
                  <a:lnTo>
                    <a:pt x="49" y="173"/>
                  </a:lnTo>
                  <a:lnTo>
                    <a:pt x="45" y="180"/>
                  </a:lnTo>
                  <a:lnTo>
                    <a:pt x="41" y="187"/>
                  </a:lnTo>
                  <a:lnTo>
                    <a:pt x="38" y="194"/>
                  </a:lnTo>
                  <a:lnTo>
                    <a:pt x="35" y="199"/>
                  </a:lnTo>
                  <a:lnTo>
                    <a:pt x="31" y="207"/>
                  </a:lnTo>
                  <a:lnTo>
                    <a:pt x="28" y="215"/>
                  </a:lnTo>
                  <a:lnTo>
                    <a:pt x="25" y="222"/>
                  </a:lnTo>
                  <a:lnTo>
                    <a:pt x="23" y="228"/>
                  </a:lnTo>
                  <a:lnTo>
                    <a:pt x="20" y="236"/>
                  </a:lnTo>
                  <a:lnTo>
                    <a:pt x="17" y="244"/>
                  </a:lnTo>
                  <a:lnTo>
                    <a:pt x="15" y="251"/>
                  </a:lnTo>
                  <a:lnTo>
                    <a:pt x="13" y="259"/>
                  </a:lnTo>
                  <a:lnTo>
                    <a:pt x="11" y="267"/>
                  </a:lnTo>
                  <a:lnTo>
                    <a:pt x="9" y="273"/>
                  </a:lnTo>
                  <a:lnTo>
                    <a:pt x="8" y="280"/>
                  </a:lnTo>
                  <a:lnTo>
                    <a:pt x="6" y="284"/>
                  </a:lnTo>
                  <a:lnTo>
                    <a:pt x="5" y="289"/>
                  </a:lnTo>
                  <a:lnTo>
                    <a:pt x="4" y="293"/>
                  </a:lnTo>
                  <a:lnTo>
                    <a:pt x="5" y="296"/>
                  </a:lnTo>
                  <a:lnTo>
                    <a:pt x="4" y="300"/>
                  </a:lnTo>
                  <a:lnTo>
                    <a:pt x="4" y="305"/>
                  </a:lnTo>
                  <a:lnTo>
                    <a:pt x="4" y="309"/>
                  </a:lnTo>
                  <a:lnTo>
                    <a:pt x="3" y="313"/>
                  </a:lnTo>
                  <a:lnTo>
                    <a:pt x="2" y="316"/>
                  </a:lnTo>
                  <a:lnTo>
                    <a:pt x="1" y="321"/>
                  </a:lnTo>
                  <a:lnTo>
                    <a:pt x="1" y="326"/>
                  </a:lnTo>
                  <a:lnTo>
                    <a:pt x="1" y="330"/>
                  </a:lnTo>
                  <a:lnTo>
                    <a:pt x="1" y="335"/>
                  </a:lnTo>
                  <a:lnTo>
                    <a:pt x="0" y="340"/>
                  </a:lnTo>
                  <a:lnTo>
                    <a:pt x="1" y="343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1" y="356"/>
                  </a:lnTo>
                  <a:lnTo>
                    <a:pt x="1" y="359"/>
                  </a:lnTo>
                  <a:lnTo>
                    <a:pt x="2" y="363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84" name="Freeform 131"/>
            <p:cNvSpPr>
              <a:spLocks/>
            </p:cNvSpPr>
            <p:nvPr/>
          </p:nvSpPr>
          <p:spPr bwMode="auto">
            <a:xfrm>
              <a:off x="3118" y="2562"/>
              <a:ext cx="307" cy="366"/>
            </a:xfrm>
            <a:custGeom>
              <a:avLst/>
              <a:gdLst>
                <a:gd name="T0" fmla="*/ 246 w 307"/>
                <a:gd name="T1" fmla="*/ 4 h 366"/>
                <a:gd name="T2" fmla="*/ 246 w 307"/>
                <a:gd name="T3" fmla="*/ 13 h 366"/>
                <a:gd name="T4" fmla="*/ 246 w 307"/>
                <a:gd name="T5" fmla="*/ 25 h 366"/>
                <a:gd name="T6" fmla="*/ 246 w 307"/>
                <a:gd name="T7" fmla="*/ 36 h 366"/>
                <a:gd name="T8" fmla="*/ 245 w 307"/>
                <a:gd name="T9" fmla="*/ 46 h 366"/>
                <a:gd name="T10" fmla="*/ 244 w 307"/>
                <a:gd name="T11" fmla="*/ 57 h 366"/>
                <a:gd name="T12" fmla="*/ 242 w 307"/>
                <a:gd name="T13" fmla="*/ 68 h 366"/>
                <a:gd name="T14" fmla="*/ 241 w 307"/>
                <a:gd name="T15" fmla="*/ 77 h 366"/>
                <a:gd name="T16" fmla="*/ 237 w 307"/>
                <a:gd name="T17" fmla="*/ 87 h 366"/>
                <a:gd name="T18" fmla="*/ 235 w 307"/>
                <a:gd name="T19" fmla="*/ 97 h 366"/>
                <a:gd name="T20" fmla="*/ 233 w 307"/>
                <a:gd name="T21" fmla="*/ 105 h 366"/>
                <a:gd name="T22" fmla="*/ 228 w 307"/>
                <a:gd name="T23" fmla="*/ 117 h 366"/>
                <a:gd name="T24" fmla="*/ 223 w 307"/>
                <a:gd name="T25" fmla="*/ 131 h 366"/>
                <a:gd name="T26" fmla="*/ 217 w 307"/>
                <a:gd name="T27" fmla="*/ 145 h 366"/>
                <a:gd name="T28" fmla="*/ 211 w 307"/>
                <a:gd name="T29" fmla="*/ 158 h 366"/>
                <a:gd name="T30" fmla="*/ 203 w 307"/>
                <a:gd name="T31" fmla="*/ 170 h 366"/>
                <a:gd name="T32" fmla="*/ 194 w 307"/>
                <a:gd name="T33" fmla="*/ 184 h 366"/>
                <a:gd name="T34" fmla="*/ 184 w 307"/>
                <a:gd name="T35" fmla="*/ 198 h 366"/>
                <a:gd name="T36" fmla="*/ 173 w 307"/>
                <a:gd name="T37" fmla="*/ 211 h 366"/>
                <a:gd name="T38" fmla="*/ 162 w 307"/>
                <a:gd name="T39" fmla="*/ 222 h 366"/>
                <a:gd name="T40" fmla="*/ 152 w 307"/>
                <a:gd name="T41" fmla="*/ 233 h 366"/>
                <a:gd name="T42" fmla="*/ 140 w 307"/>
                <a:gd name="T43" fmla="*/ 244 h 366"/>
                <a:gd name="T44" fmla="*/ 127 w 307"/>
                <a:gd name="T45" fmla="*/ 253 h 366"/>
                <a:gd name="T46" fmla="*/ 114 w 307"/>
                <a:gd name="T47" fmla="*/ 263 h 366"/>
                <a:gd name="T48" fmla="*/ 100 w 307"/>
                <a:gd name="T49" fmla="*/ 273 h 366"/>
                <a:gd name="T50" fmla="*/ 85 w 307"/>
                <a:gd name="T51" fmla="*/ 281 h 366"/>
                <a:gd name="T52" fmla="*/ 68 w 307"/>
                <a:gd name="T53" fmla="*/ 289 h 366"/>
                <a:gd name="T54" fmla="*/ 52 w 307"/>
                <a:gd name="T55" fmla="*/ 296 h 366"/>
                <a:gd name="T56" fmla="*/ 0 w 307"/>
                <a:gd name="T57" fmla="*/ 347 h 366"/>
                <a:gd name="T58" fmla="*/ 74 w 307"/>
                <a:gd name="T59" fmla="*/ 348 h 366"/>
                <a:gd name="T60" fmla="*/ 92 w 307"/>
                <a:gd name="T61" fmla="*/ 340 h 366"/>
                <a:gd name="T62" fmla="*/ 110 w 307"/>
                <a:gd name="T63" fmla="*/ 330 h 366"/>
                <a:gd name="T64" fmla="*/ 125 w 307"/>
                <a:gd name="T65" fmla="*/ 323 h 366"/>
                <a:gd name="T66" fmla="*/ 140 w 307"/>
                <a:gd name="T67" fmla="*/ 313 h 366"/>
                <a:gd name="T68" fmla="*/ 153 w 307"/>
                <a:gd name="T69" fmla="*/ 304 h 366"/>
                <a:gd name="T70" fmla="*/ 168 w 307"/>
                <a:gd name="T71" fmla="*/ 292 h 366"/>
                <a:gd name="T72" fmla="*/ 181 w 307"/>
                <a:gd name="T73" fmla="*/ 283 h 366"/>
                <a:gd name="T74" fmla="*/ 194 w 307"/>
                <a:gd name="T75" fmla="*/ 270 h 366"/>
                <a:gd name="T76" fmla="*/ 206 w 307"/>
                <a:gd name="T77" fmla="*/ 258 h 366"/>
                <a:gd name="T78" fmla="*/ 218 w 307"/>
                <a:gd name="T79" fmla="*/ 244 h 366"/>
                <a:gd name="T80" fmla="*/ 229 w 307"/>
                <a:gd name="T81" fmla="*/ 232 h 366"/>
                <a:gd name="T82" fmla="*/ 239 w 307"/>
                <a:gd name="T83" fmla="*/ 219 h 366"/>
                <a:gd name="T84" fmla="*/ 248 w 307"/>
                <a:gd name="T85" fmla="*/ 205 h 366"/>
                <a:gd name="T86" fmla="*/ 258 w 307"/>
                <a:gd name="T87" fmla="*/ 191 h 366"/>
                <a:gd name="T88" fmla="*/ 266 w 307"/>
                <a:gd name="T89" fmla="*/ 177 h 366"/>
                <a:gd name="T90" fmla="*/ 271 w 307"/>
                <a:gd name="T91" fmla="*/ 165 h 366"/>
                <a:gd name="T92" fmla="*/ 279 w 307"/>
                <a:gd name="T93" fmla="*/ 149 h 366"/>
                <a:gd name="T94" fmla="*/ 284 w 307"/>
                <a:gd name="T95" fmla="*/ 135 h 366"/>
                <a:gd name="T96" fmla="*/ 289 w 307"/>
                <a:gd name="T97" fmla="*/ 120 h 366"/>
                <a:gd name="T98" fmla="*/ 294 w 307"/>
                <a:gd name="T99" fmla="*/ 104 h 366"/>
                <a:gd name="T100" fmla="*/ 298 w 307"/>
                <a:gd name="T101" fmla="*/ 91 h 366"/>
                <a:gd name="T102" fmla="*/ 300 w 307"/>
                <a:gd name="T103" fmla="*/ 79 h 366"/>
                <a:gd name="T104" fmla="*/ 302 w 307"/>
                <a:gd name="T105" fmla="*/ 71 h 366"/>
                <a:gd name="T106" fmla="*/ 302 w 307"/>
                <a:gd name="T107" fmla="*/ 64 h 366"/>
                <a:gd name="T108" fmla="*/ 303 w 307"/>
                <a:gd name="T109" fmla="*/ 55 h 366"/>
                <a:gd name="T110" fmla="*/ 304 w 307"/>
                <a:gd name="T111" fmla="*/ 48 h 366"/>
                <a:gd name="T112" fmla="*/ 306 w 307"/>
                <a:gd name="T113" fmla="*/ 38 h 366"/>
                <a:gd name="T114" fmla="*/ 306 w 307"/>
                <a:gd name="T115" fmla="*/ 29 h 366"/>
                <a:gd name="T116" fmla="*/ 306 w 307"/>
                <a:gd name="T117" fmla="*/ 21 h 366"/>
                <a:gd name="T118" fmla="*/ 306 w 307"/>
                <a:gd name="T119" fmla="*/ 12 h 366"/>
                <a:gd name="T120" fmla="*/ 306 w 307"/>
                <a:gd name="T121" fmla="*/ 5 h 36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7"/>
                <a:gd name="T184" fmla="*/ 0 h 366"/>
                <a:gd name="T185" fmla="*/ 307 w 307"/>
                <a:gd name="T186" fmla="*/ 366 h 36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7" h="366">
                  <a:moveTo>
                    <a:pt x="306" y="0"/>
                  </a:moveTo>
                  <a:lnTo>
                    <a:pt x="246" y="4"/>
                  </a:lnTo>
                  <a:lnTo>
                    <a:pt x="245" y="9"/>
                  </a:lnTo>
                  <a:lnTo>
                    <a:pt x="246" y="13"/>
                  </a:lnTo>
                  <a:lnTo>
                    <a:pt x="246" y="19"/>
                  </a:lnTo>
                  <a:lnTo>
                    <a:pt x="246" y="25"/>
                  </a:lnTo>
                  <a:lnTo>
                    <a:pt x="246" y="31"/>
                  </a:lnTo>
                  <a:lnTo>
                    <a:pt x="246" y="36"/>
                  </a:lnTo>
                  <a:lnTo>
                    <a:pt x="245" y="41"/>
                  </a:lnTo>
                  <a:lnTo>
                    <a:pt x="245" y="46"/>
                  </a:lnTo>
                  <a:lnTo>
                    <a:pt x="244" y="52"/>
                  </a:lnTo>
                  <a:lnTo>
                    <a:pt x="244" y="57"/>
                  </a:lnTo>
                  <a:lnTo>
                    <a:pt x="242" y="63"/>
                  </a:lnTo>
                  <a:lnTo>
                    <a:pt x="242" y="68"/>
                  </a:lnTo>
                  <a:lnTo>
                    <a:pt x="241" y="73"/>
                  </a:lnTo>
                  <a:lnTo>
                    <a:pt x="241" y="77"/>
                  </a:lnTo>
                  <a:lnTo>
                    <a:pt x="239" y="82"/>
                  </a:lnTo>
                  <a:lnTo>
                    <a:pt x="237" y="87"/>
                  </a:lnTo>
                  <a:lnTo>
                    <a:pt x="236" y="92"/>
                  </a:lnTo>
                  <a:lnTo>
                    <a:pt x="235" y="97"/>
                  </a:lnTo>
                  <a:lnTo>
                    <a:pt x="234" y="100"/>
                  </a:lnTo>
                  <a:lnTo>
                    <a:pt x="233" y="105"/>
                  </a:lnTo>
                  <a:lnTo>
                    <a:pt x="231" y="110"/>
                  </a:lnTo>
                  <a:lnTo>
                    <a:pt x="228" y="117"/>
                  </a:lnTo>
                  <a:lnTo>
                    <a:pt x="226" y="124"/>
                  </a:lnTo>
                  <a:lnTo>
                    <a:pt x="223" y="131"/>
                  </a:lnTo>
                  <a:lnTo>
                    <a:pt x="221" y="138"/>
                  </a:lnTo>
                  <a:lnTo>
                    <a:pt x="217" y="145"/>
                  </a:lnTo>
                  <a:lnTo>
                    <a:pt x="214" y="152"/>
                  </a:lnTo>
                  <a:lnTo>
                    <a:pt x="211" y="158"/>
                  </a:lnTo>
                  <a:lnTo>
                    <a:pt x="207" y="164"/>
                  </a:lnTo>
                  <a:lnTo>
                    <a:pt x="203" y="170"/>
                  </a:lnTo>
                  <a:lnTo>
                    <a:pt x="198" y="177"/>
                  </a:lnTo>
                  <a:lnTo>
                    <a:pt x="194" y="184"/>
                  </a:lnTo>
                  <a:lnTo>
                    <a:pt x="189" y="191"/>
                  </a:lnTo>
                  <a:lnTo>
                    <a:pt x="184" y="198"/>
                  </a:lnTo>
                  <a:lnTo>
                    <a:pt x="178" y="204"/>
                  </a:lnTo>
                  <a:lnTo>
                    <a:pt x="173" y="211"/>
                  </a:lnTo>
                  <a:lnTo>
                    <a:pt x="167" y="217"/>
                  </a:lnTo>
                  <a:lnTo>
                    <a:pt x="162" y="222"/>
                  </a:lnTo>
                  <a:lnTo>
                    <a:pt x="158" y="227"/>
                  </a:lnTo>
                  <a:lnTo>
                    <a:pt x="152" y="233"/>
                  </a:lnTo>
                  <a:lnTo>
                    <a:pt x="146" y="238"/>
                  </a:lnTo>
                  <a:lnTo>
                    <a:pt x="140" y="244"/>
                  </a:lnTo>
                  <a:lnTo>
                    <a:pt x="133" y="249"/>
                  </a:lnTo>
                  <a:lnTo>
                    <a:pt x="127" y="253"/>
                  </a:lnTo>
                  <a:lnTo>
                    <a:pt x="121" y="258"/>
                  </a:lnTo>
                  <a:lnTo>
                    <a:pt x="114" y="263"/>
                  </a:lnTo>
                  <a:lnTo>
                    <a:pt x="107" y="268"/>
                  </a:lnTo>
                  <a:lnTo>
                    <a:pt x="100" y="273"/>
                  </a:lnTo>
                  <a:lnTo>
                    <a:pt x="92" y="277"/>
                  </a:lnTo>
                  <a:lnTo>
                    <a:pt x="85" y="281"/>
                  </a:lnTo>
                  <a:lnTo>
                    <a:pt x="77" y="285"/>
                  </a:lnTo>
                  <a:lnTo>
                    <a:pt x="68" y="289"/>
                  </a:lnTo>
                  <a:lnTo>
                    <a:pt x="61" y="292"/>
                  </a:lnTo>
                  <a:lnTo>
                    <a:pt x="52" y="296"/>
                  </a:lnTo>
                  <a:lnTo>
                    <a:pt x="45" y="279"/>
                  </a:lnTo>
                  <a:lnTo>
                    <a:pt x="0" y="347"/>
                  </a:lnTo>
                  <a:lnTo>
                    <a:pt x="81" y="365"/>
                  </a:lnTo>
                  <a:lnTo>
                    <a:pt x="74" y="348"/>
                  </a:lnTo>
                  <a:lnTo>
                    <a:pt x="84" y="343"/>
                  </a:lnTo>
                  <a:lnTo>
                    <a:pt x="92" y="340"/>
                  </a:lnTo>
                  <a:lnTo>
                    <a:pt x="102" y="335"/>
                  </a:lnTo>
                  <a:lnTo>
                    <a:pt x="110" y="330"/>
                  </a:lnTo>
                  <a:lnTo>
                    <a:pt x="117" y="327"/>
                  </a:lnTo>
                  <a:lnTo>
                    <a:pt x="125" y="323"/>
                  </a:lnTo>
                  <a:lnTo>
                    <a:pt x="133" y="317"/>
                  </a:lnTo>
                  <a:lnTo>
                    <a:pt x="140" y="313"/>
                  </a:lnTo>
                  <a:lnTo>
                    <a:pt x="145" y="309"/>
                  </a:lnTo>
                  <a:lnTo>
                    <a:pt x="153" y="304"/>
                  </a:lnTo>
                  <a:lnTo>
                    <a:pt x="161" y="297"/>
                  </a:lnTo>
                  <a:lnTo>
                    <a:pt x="168" y="292"/>
                  </a:lnTo>
                  <a:lnTo>
                    <a:pt x="175" y="288"/>
                  </a:lnTo>
                  <a:lnTo>
                    <a:pt x="181" y="283"/>
                  </a:lnTo>
                  <a:lnTo>
                    <a:pt x="188" y="276"/>
                  </a:lnTo>
                  <a:lnTo>
                    <a:pt x="194" y="270"/>
                  </a:lnTo>
                  <a:lnTo>
                    <a:pt x="201" y="264"/>
                  </a:lnTo>
                  <a:lnTo>
                    <a:pt x="206" y="258"/>
                  </a:lnTo>
                  <a:lnTo>
                    <a:pt x="212" y="251"/>
                  </a:lnTo>
                  <a:lnTo>
                    <a:pt x="218" y="244"/>
                  </a:lnTo>
                  <a:lnTo>
                    <a:pt x="224" y="238"/>
                  </a:lnTo>
                  <a:lnTo>
                    <a:pt x="229" y="232"/>
                  </a:lnTo>
                  <a:lnTo>
                    <a:pt x="234" y="226"/>
                  </a:lnTo>
                  <a:lnTo>
                    <a:pt x="239" y="219"/>
                  </a:lnTo>
                  <a:lnTo>
                    <a:pt x="243" y="213"/>
                  </a:lnTo>
                  <a:lnTo>
                    <a:pt x="248" y="205"/>
                  </a:lnTo>
                  <a:lnTo>
                    <a:pt x="253" y="199"/>
                  </a:lnTo>
                  <a:lnTo>
                    <a:pt x="258" y="191"/>
                  </a:lnTo>
                  <a:lnTo>
                    <a:pt x="261" y="184"/>
                  </a:lnTo>
                  <a:lnTo>
                    <a:pt x="266" y="177"/>
                  </a:lnTo>
                  <a:lnTo>
                    <a:pt x="268" y="171"/>
                  </a:lnTo>
                  <a:lnTo>
                    <a:pt x="271" y="165"/>
                  </a:lnTo>
                  <a:lnTo>
                    <a:pt x="275" y="157"/>
                  </a:lnTo>
                  <a:lnTo>
                    <a:pt x="279" y="149"/>
                  </a:lnTo>
                  <a:lnTo>
                    <a:pt x="281" y="142"/>
                  </a:lnTo>
                  <a:lnTo>
                    <a:pt x="284" y="135"/>
                  </a:lnTo>
                  <a:lnTo>
                    <a:pt x="286" y="128"/>
                  </a:lnTo>
                  <a:lnTo>
                    <a:pt x="289" y="120"/>
                  </a:lnTo>
                  <a:lnTo>
                    <a:pt x="291" y="112"/>
                  </a:lnTo>
                  <a:lnTo>
                    <a:pt x="294" y="104"/>
                  </a:lnTo>
                  <a:lnTo>
                    <a:pt x="296" y="97"/>
                  </a:lnTo>
                  <a:lnTo>
                    <a:pt x="298" y="91"/>
                  </a:lnTo>
                  <a:lnTo>
                    <a:pt x="299" y="84"/>
                  </a:lnTo>
                  <a:lnTo>
                    <a:pt x="300" y="79"/>
                  </a:lnTo>
                  <a:lnTo>
                    <a:pt x="302" y="75"/>
                  </a:lnTo>
                  <a:lnTo>
                    <a:pt x="302" y="71"/>
                  </a:lnTo>
                  <a:lnTo>
                    <a:pt x="302" y="68"/>
                  </a:lnTo>
                  <a:lnTo>
                    <a:pt x="302" y="64"/>
                  </a:lnTo>
                  <a:lnTo>
                    <a:pt x="303" y="59"/>
                  </a:lnTo>
                  <a:lnTo>
                    <a:pt x="303" y="55"/>
                  </a:lnTo>
                  <a:lnTo>
                    <a:pt x="304" y="51"/>
                  </a:lnTo>
                  <a:lnTo>
                    <a:pt x="304" y="48"/>
                  </a:lnTo>
                  <a:lnTo>
                    <a:pt x="305" y="43"/>
                  </a:lnTo>
                  <a:lnTo>
                    <a:pt x="306" y="38"/>
                  </a:lnTo>
                  <a:lnTo>
                    <a:pt x="306" y="34"/>
                  </a:lnTo>
                  <a:lnTo>
                    <a:pt x="306" y="29"/>
                  </a:lnTo>
                  <a:lnTo>
                    <a:pt x="306" y="24"/>
                  </a:lnTo>
                  <a:lnTo>
                    <a:pt x="306" y="21"/>
                  </a:lnTo>
                  <a:lnTo>
                    <a:pt x="306" y="17"/>
                  </a:lnTo>
                  <a:lnTo>
                    <a:pt x="306" y="12"/>
                  </a:lnTo>
                  <a:lnTo>
                    <a:pt x="306" y="8"/>
                  </a:lnTo>
                  <a:lnTo>
                    <a:pt x="306" y="5"/>
                  </a:lnTo>
                  <a:lnTo>
                    <a:pt x="306" y="0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85" name="Line 132"/>
            <p:cNvSpPr>
              <a:spLocks noChangeShapeType="1"/>
            </p:cNvSpPr>
            <p:nvPr/>
          </p:nvSpPr>
          <p:spPr bwMode="auto">
            <a:xfrm>
              <a:off x="2994" y="2285"/>
              <a:ext cx="124" cy="6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86" name="Line 133"/>
            <p:cNvSpPr>
              <a:spLocks noChangeShapeType="1"/>
            </p:cNvSpPr>
            <p:nvPr/>
          </p:nvSpPr>
          <p:spPr bwMode="auto">
            <a:xfrm flipH="1">
              <a:off x="2693" y="2534"/>
              <a:ext cx="684" cy="1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87" name="Rectangle 134"/>
            <p:cNvSpPr>
              <a:spLocks noChangeArrowheads="1"/>
            </p:cNvSpPr>
            <p:nvPr/>
          </p:nvSpPr>
          <p:spPr bwMode="auto">
            <a:xfrm rot="20940000">
              <a:off x="3088" y="2611"/>
              <a:ext cx="22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Do</a:t>
              </a:r>
            </a:p>
          </p:txBody>
        </p:sp>
        <p:sp>
          <p:nvSpPr>
            <p:cNvPr id="25688" name="Rectangle 135"/>
            <p:cNvSpPr>
              <a:spLocks noChangeArrowheads="1"/>
            </p:cNvSpPr>
            <p:nvPr/>
          </p:nvSpPr>
          <p:spPr bwMode="auto">
            <a:xfrm rot="20940000">
              <a:off x="2799" y="2644"/>
              <a:ext cx="33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Study</a:t>
              </a:r>
            </a:p>
          </p:txBody>
        </p:sp>
        <p:sp>
          <p:nvSpPr>
            <p:cNvPr id="25689" name="Rectangle 136"/>
            <p:cNvSpPr>
              <a:spLocks noChangeArrowheads="1"/>
            </p:cNvSpPr>
            <p:nvPr/>
          </p:nvSpPr>
          <p:spPr bwMode="auto">
            <a:xfrm rot="20940000">
              <a:off x="3059" y="2384"/>
              <a:ext cx="28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Plan</a:t>
              </a:r>
            </a:p>
          </p:txBody>
        </p:sp>
        <p:sp>
          <p:nvSpPr>
            <p:cNvPr id="25690" name="Rectangle 137"/>
            <p:cNvSpPr>
              <a:spLocks noChangeArrowheads="1"/>
            </p:cNvSpPr>
            <p:nvPr/>
          </p:nvSpPr>
          <p:spPr bwMode="auto">
            <a:xfrm rot="20940000">
              <a:off x="2807" y="2446"/>
              <a:ext cx="25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Act</a:t>
              </a:r>
            </a:p>
          </p:txBody>
        </p:sp>
        <p:sp>
          <p:nvSpPr>
            <p:cNvPr id="25691" name="Oval 138"/>
            <p:cNvSpPr>
              <a:spLocks noChangeArrowheads="1"/>
            </p:cNvSpPr>
            <p:nvPr/>
          </p:nvSpPr>
          <p:spPr bwMode="auto">
            <a:xfrm rot="-660000">
              <a:off x="2404" y="2924"/>
              <a:ext cx="668" cy="62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rgbClr val="EAEAEA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sv-SE" altLang="sv-SE">
                <a:latin typeface="Times New Roman" panose="02020603050405020304" pitchFamily="18" charset="0"/>
              </a:endParaRPr>
            </a:p>
          </p:txBody>
        </p:sp>
        <p:sp>
          <p:nvSpPr>
            <p:cNvPr id="25692" name="Freeform 139"/>
            <p:cNvSpPr>
              <a:spLocks/>
            </p:cNvSpPr>
            <p:nvPr/>
          </p:nvSpPr>
          <p:spPr bwMode="auto">
            <a:xfrm>
              <a:off x="2370" y="3291"/>
              <a:ext cx="376" cy="280"/>
            </a:xfrm>
            <a:custGeom>
              <a:avLst/>
              <a:gdLst>
                <a:gd name="T0" fmla="*/ 375 w 376"/>
                <a:gd name="T1" fmla="*/ 276 h 280"/>
                <a:gd name="T2" fmla="*/ 368 w 376"/>
                <a:gd name="T3" fmla="*/ 219 h 280"/>
                <a:gd name="T4" fmla="*/ 358 w 376"/>
                <a:gd name="T5" fmla="*/ 221 h 280"/>
                <a:gd name="T6" fmla="*/ 346 w 376"/>
                <a:gd name="T7" fmla="*/ 221 h 280"/>
                <a:gd name="T8" fmla="*/ 335 w 376"/>
                <a:gd name="T9" fmla="*/ 221 h 280"/>
                <a:gd name="T10" fmla="*/ 323 w 376"/>
                <a:gd name="T11" fmla="*/ 221 h 280"/>
                <a:gd name="T12" fmla="*/ 312 w 376"/>
                <a:gd name="T13" fmla="*/ 220 h 280"/>
                <a:gd name="T14" fmla="*/ 301 w 376"/>
                <a:gd name="T15" fmla="*/ 220 h 280"/>
                <a:gd name="T16" fmla="*/ 292 w 376"/>
                <a:gd name="T17" fmla="*/ 218 h 280"/>
                <a:gd name="T18" fmla="*/ 282 w 376"/>
                <a:gd name="T19" fmla="*/ 216 h 280"/>
                <a:gd name="T20" fmla="*/ 271 w 376"/>
                <a:gd name="T21" fmla="*/ 214 h 280"/>
                <a:gd name="T22" fmla="*/ 263 w 376"/>
                <a:gd name="T23" fmla="*/ 212 h 280"/>
                <a:gd name="T24" fmla="*/ 250 w 376"/>
                <a:gd name="T25" fmla="*/ 209 h 280"/>
                <a:gd name="T26" fmla="*/ 237 w 376"/>
                <a:gd name="T27" fmla="*/ 205 h 280"/>
                <a:gd name="T28" fmla="*/ 221 w 376"/>
                <a:gd name="T29" fmla="*/ 199 h 280"/>
                <a:gd name="T30" fmla="*/ 209 w 376"/>
                <a:gd name="T31" fmla="*/ 193 h 280"/>
                <a:gd name="T32" fmla="*/ 197 w 376"/>
                <a:gd name="T33" fmla="*/ 187 h 280"/>
                <a:gd name="T34" fmla="*/ 182 w 376"/>
                <a:gd name="T35" fmla="*/ 179 h 280"/>
                <a:gd name="T36" fmla="*/ 169 w 376"/>
                <a:gd name="T37" fmla="*/ 169 h 280"/>
                <a:gd name="T38" fmla="*/ 155 w 376"/>
                <a:gd name="T39" fmla="*/ 160 h 280"/>
                <a:gd name="T40" fmla="*/ 144 w 376"/>
                <a:gd name="T41" fmla="*/ 150 h 280"/>
                <a:gd name="T42" fmla="*/ 132 w 376"/>
                <a:gd name="T43" fmla="*/ 140 h 280"/>
                <a:gd name="T44" fmla="*/ 123 w 376"/>
                <a:gd name="T45" fmla="*/ 129 h 280"/>
                <a:gd name="T46" fmla="*/ 114 w 376"/>
                <a:gd name="T47" fmla="*/ 119 h 280"/>
                <a:gd name="T48" fmla="*/ 103 w 376"/>
                <a:gd name="T49" fmla="*/ 106 h 280"/>
                <a:gd name="T50" fmla="*/ 94 w 376"/>
                <a:gd name="T51" fmla="*/ 93 h 280"/>
                <a:gd name="T52" fmla="*/ 86 w 376"/>
                <a:gd name="T53" fmla="*/ 79 h 280"/>
                <a:gd name="T54" fmla="*/ 78 w 376"/>
                <a:gd name="T55" fmla="*/ 63 h 280"/>
                <a:gd name="T56" fmla="*/ 71 w 376"/>
                <a:gd name="T57" fmla="*/ 48 h 280"/>
                <a:gd name="T58" fmla="*/ 22 w 376"/>
                <a:gd name="T59" fmla="*/ 0 h 280"/>
                <a:gd name="T60" fmla="*/ 17 w 376"/>
                <a:gd name="T61" fmla="*/ 71 h 280"/>
                <a:gd name="T62" fmla="*/ 25 w 376"/>
                <a:gd name="T63" fmla="*/ 89 h 280"/>
                <a:gd name="T64" fmla="*/ 34 w 376"/>
                <a:gd name="T65" fmla="*/ 105 h 280"/>
                <a:gd name="T66" fmla="*/ 42 w 376"/>
                <a:gd name="T67" fmla="*/ 119 h 280"/>
                <a:gd name="T68" fmla="*/ 50 w 376"/>
                <a:gd name="T69" fmla="*/ 133 h 280"/>
                <a:gd name="T70" fmla="*/ 59 w 376"/>
                <a:gd name="T71" fmla="*/ 145 h 280"/>
                <a:gd name="T72" fmla="*/ 70 w 376"/>
                <a:gd name="T73" fmla="*/ 159 h 280"/>
                <a:gd name="T74" fmla="*/ 80 w 376"/>
                <a:gd name="T75" fmla="*/ 171 h 280"/>
                <a:gd name="T76" fmla="*/ 93 w 376"/>
                <a:gd name="T77" fmla="*/ 183 h 280"/>
                <a:gd name="T78" fmla="*/ 104 w 376"/>
                <a:gd name="T79" fmla="*/ 194 h 280"/>
                <a:gd name="T80" fmla="*/ 118 w 376"/>
                <a:gd name="T81" fmla="*/ 205 h 280"/>
                <a:gd name="T82" fmla="*/ 130 w 376"/>
                <a:gd name="T83" fmla="*/ 215 h 280"/>
                <a:gd name="T84" fmla="*/ 144 w 376"/>
                <a:gd name="T85" fmla="*/ 223 h 280"/>
                <a:gd name="T86" fmla="*/ 157 w 376"/>
                <a:gd name="T87" fmla="*/ 232 h 280"/>
                <a:gd name="T88" fmla="*/ 172 w 376"/>
                <a:gd name="T89" fmla="*/ 240 h 280"/>
                <a:gd name="T90" fmla="*/ 186 w 376"/>
                <a:gd name="T91" fmla="*/ 247 h 280"/>
                <a:gd name="T92" fmla="*/ 199 w 376"/>
                <a:gd name="T93" fmla="*/ 252 h 280"/>
                <a:gd name="T94" fmla="*/ 215 w 376"/>
                <a:gd name="T95" fmla="*/ 258 h 280"/>
                <a:gd name="T96" fmla="*/ 230 w 376"/>
                <a:gd name="T97" fmla="*/ 262 h 280"/>
                <a:gd name="T98" fmla="*/ 245 w 376"/>
                <a:gd name="T99" fmla="*/ 266 h 280"/>
                <a:gd name="T100" fmla="*/ 260 w 376"/>
                <a:gd name="T101" fmla="*/ 270 h 280"/>
                <a:gd name="T102" fmla="*/ 275 w 376"/>
                <a:gd name="T103" fmla="*/ 273 h 280"/>
                <a:gd name="T104" fmla="*/ 286 w 376"/>
                <a:gd name="T105" fmla="*/ 275 h 280"/>
                <a:gd name="T106" fmla="*/ 295 w 376"/>
                <a:gd name="T107" fmla="*/ 277 h 280"/>
                <a:gd name="T108" fmla="*/ 302 w 376"/>
                <a:gd name="T109" fmla="*/ 277 h 280"/>
                <a:gd name="T110" fmla="*/ 312 w 376"/>
                <a:gd name="T111" fmla="*/ 277 h 280"/>
                <a:gd name="T112" fmla="*/ 320 w 376"/>
                <a:gd name="T113" fmla="*/ 278 h 280"/>
                <a:gd name="T114" fmla="*/ 329 w 376"/>
                <a:gd name="T115" fmla="*/ 278 h 280"/>
                <a:gd name="T116" fmla="*/ 339 w 376"/>
                <a:gd name="T117" fmla="*/ 279 h 280"/>
                <a:gd name="T118" fmla="*/ 347 w 376"/>
                <a:gd name="T119" fmla="*/ 278 h 280"/>
                <a:gd name="T120" fmla="*/ 356 w 376"/>
                <a:gd name="T121" fmla="*/ 278 h 280"/>
                <a:gd name="T122" fmla="*/ 364 w 376"/>
                <a:gd name="T123" fmla="*/ 278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6"/>
                <a:gd name="T187" fmla="*/ 0 h 280"/>
                <a:gd name="T188" fmla="*/ 376 w 376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6" h="280">
                  <a:moveTo>
                    <a:pt x="368" y="277"/>
                  </a:moveTo>
                  <a:lnTo>
                    <a:pt x="375" y="276"/>
                  </a:lnTo>
                  <a:lnTo>
                    <a:pt x="374" y="219"/>
                  </a:lnTo>
                  <a:lnTo>
                    <a:pt x="368" y="219"/>
                  </a:lnTo>
                  <a:lnTo>
                    <a:pt x="363" y="221"/>
                  </a:lnTo>
                  <a:lnTo>
                    <a:pt x="358" y="221"/>
                  </a:lnTo>
                  <a:lnTo>
                    <a:pt x="351" y="221"/>
                  </a:lnTo>
                  <a:lnTo>
                    <a:pt x="346" y="221"/>
                  </a:lnTo>
                  <a:lnTo>
                    <a:pt x="340" y="222"/>
                  </a:lnTo>
                  <a:lnTo>
                    <a:pt x="335" y="221"/>
                  </a:lnTo>
                  <a:lnTo>
                    <a:pt x="329" y="221"/>
                  </a:lnTo>
                  <a:lnTo>
                    <a:pt x="323" y="221"/>
                  </a:lnTo>
                  <a:lnTo>
                    <a:pt x="318" y="221"/>
                  </a:lnTo>
                  <a:lnTo>
                    <a:pt x="312" y="220"/>
                  </a:lnTo>
                  <a:lnTo>
                    <a:pt x="306" y="220"/>
                  </a:lnTo>
                  <a:lnTo>
                    <a:pt x="301" y="220"/>
                  </a:lnTo>
                  <a:lnTo>
                    <a:pt x="296" y="219"/>
                  </a:lnTo>
                  <a:lnTo>
                    <a:pt x="292" y="218"/>
                  </a:lnTo>
                  <a:lnTo>
                    <a:pt x="287" y="217"/>
                  </a:lnTo>
                  <a:lnTo>
                    <a:pt x="282" y="216"/>
                  </a:lnTo>
                  <a:lnTo>
                    <a:pt x="276" y="215"/>
                  </a:lnTo>
                  <a:lnTo>
                    <a:pt x="271" y="214"/>
                  </a:lnTo>
                  <a:lnTo>
                    <a:pt x="267" y="214"/>
                  </a:lnTo>
                  <a:lnTo>
                    <a:pt x="263" y="212"/>
                  </a:lnTo>
                  <a:lnTo>
                    <a:pt x="257" y="210"/>
                  </a:lnTo>
                  <a:lnTo>
                    <a:pt x="250" y="209"/>
                  </a:lnTo>
                  <a:lnTo>
                    <a:pt x="243" y="207"/>
                  </a:lnTo>
                  <a:lnTo>
                    <a:pt x="237" y="205"/>
                  </a:lnTo>
                  <a:lnTo>
                    <a:pt x="229" y="201"/>
                  </a:lnTo>
                  <a:lnTo>
                    <a:pt x="221" y="199"/>
                  </a:lnTo>
                  <a:lnTo>
                    <a:pt x="214" y="196"/>
                  </a:lnTo>
                  <a:lnTo>
                    <a:pt x="209" y="193"/>
                  </a:lnTo>
                  <a:lnTo>
                    <a:pt x="203" y="189"/>
                  </a:lnTo>
                  <a:lnTo>
                    <a:pt x="197" y="187"/>
                  </a:lnTo>
                  <a:lnTo>
                    <a:pt x="189" y="182"/>
                  </a:lnTo>
                  <a:lnTo>
                    <a:pt x="182" y="179"/>
                  </a:lnTo>
                  <a:lnTo>
                    <a:pt x="175" y="174"/>
                  </a:lnTo>
                  <a:lnTo>
                    <a:pt x="169" y="169"/>
                  </a:lnTo>
                  <a:lnTo>
                    <a:pt x="161" y="165"/>
                  </a:lnTo>
                  <a:lnTo>
                    <a:pt x="155" y="160"/>
                  </a:lnTo>
                  <a:lnTo>
                    <a:pt x="149" y="155"/>
                  </a:lnTo>
                  <a:lnTo>
                    <a:pt x="144" y="150"/>
                  </a:lnTo>
                  <a:lnTo>
                    <a:pt x="139" y="145"/>
                  </a:lnTo>
                  <a:lnTo>
                    <a:pt x="132" y="140"/>
                  </a:lnTo>
                  <a:lnTo>
                    <a:pt x="128" y="135"/>
                  </a:lnTo>
                  <a:lnTo>
                    <a:pt x="123" y="129"/>
                  </a:lnTo>
                  <a:lnTo>
                    <a:pt x="118" y="124"/>
                  </a:lnTo>
                  <a:lnTo>
                    <a:pt x="114" y="119"/>
                  </a:lnTo>
                  <a:lnTo>
                    <a:pt x="109" y="112"/>
                  </a:lnTo>
                  <a:lnTo>
                    <a:pt x="103" y="106"/>
                  </a:lnTo>
                  <a:lnTo>
                    <a:pt x="99" y="99"/>
                  </a:lnTo>
                  <a:lnTo>
                    <a:pt x="94" y="93"/>
                  </a:lnTo>
                  <a:lnTo>
                    <a:pt x="90" y="86"/>
                  </a:lnTo>
                  <a:lnTo>
                    <a:pt x="86" y="79"/>
                  </a:lnTo>
                  <a:lnTo>
                    <a:pt x="82" y="72"/>
                  </a:lnTo>
                  <a:lnTo>
                    <a:pt x="78" y="63"/>
                  </a:lnTo>
                  <a:lnTo>
                    <a:pt x="75" y="57"/>
                  </a:lnTo>
                  <a:lnTo>
                    <a:pt x="71" y="48"/>
                  </a:lnTo>
                  <a:lnTo>
                    <a:pt x="90" y="40"/>
                  </a:lnTo>
                  <a:lnTo>
                    <a:pt x="22" y="0"/>
                  </a:lnTo>
                  <a:lnTo>
                    <a:pt x="0" y="78"/>
                  </a:lnTo>
                  <a:lnTo>
                    <a:pt x="17" y="71"/>
                  </a:lnTo>
                  <a:lnTo>
                    <a:pt x="21" y="81"/>
                  </a:lnTo>
                  <a:lnTo>
                    <a:pt x="25" y="89"/>
                  </a:lnTo>
                  <a:lnTo>
                    <a:pt x="29" y="97"/>
                  </a:lnTo>
                  <a:lnTo>
                    <a:pt x="34" y="105"/>
                  </a:lnTo>
                  <a:lnTo>
                    <a:pt x="37" y="112"/>
                  </a:lnTo>
                  <a:lnTo>
                    <a:pt x="42" y="119"/>
                  </a:lnTo>
                  <a:lnTo>
                    <a:pt x="46" y="126"/>
                  </a:lnTo>
                  <a:lnTo>
                    <a:pt x="50" y="133"/>
                  </a:lnTo>
                  <a:lnTo>
                    <a:pt x="55" y="139"/>
                  </a:lnTo>
                  <a:lnTo>
                    <a:pt x="59" y="145"/>
                  </a:lnTo>
                  <a:lnTo>
                    <a:pt x="65" y="153"/>
                  </a:lnTo>
                  <a:lnTo>
                    <a:pt x="70" y="159"/>
                  </a:lnTo>
                  <a:lnTo>
                    <a:pt x="76" y="165"/>
                  </a:lnTo>
                  <a:lnTo>
                    <a:pt x="80" y="171"/>
                  </a:lnTo>
                  <a:lnTo>
                    <a:pt x="87" y="177"/>
                  </a:lnTo>
                  <a:lnTo>
                    <a:pt x="93" y="183"/>
                  </a:lnTo>
                  <a:lnTo>
                    <a:pt x="98" y="188"/>
                  </a:lnTo>
                  <a:lnTo>
                    <a:pt x="104" y="194"/>
                  </a:lnTo>
                  <a:lnTo>
                    <a:pt x="112" y="199"/>
                  </a:lnTo>
                  <a:lnTo>
                    <a:pt x="118" y="205"/>
                  </a:lnTo>
                  <a:lnTo>
                    <a:pt x="125" y="210"/>
                  </a:lnTo>
                  <a:lnTo>
                    <a:pt x="130" y="215"/>
                  </a:lnTo>
                  <a:lnTo>
                    <a:pt x="136" y="219"/>
                  </a:lnTo>
                  <a:lnTo>
                    <a:pt x="144" y="223"/>
                  </a:lnTo>
                  <a:lnTo>
                    <a:pt x="150" y="227"/>
                  </a:lnTo>
                  <a:lnTo>
                    <a:pt x="157" y="232"/>
                  </a:lnTo>
                  <a:lnTo>
                    <a:pt x="164" y="236"/>
                  </a:lnTo>
                  <a:lnTo>
                    <a:pt x="172" y="240"/>
                  </a:lnTo>
                  <a:lnTo>
                    <a:pt x="179" y="243"/>
                  </a:lnTo>
                  <a:lnTo>
                    <a:pt x="186" y="247"/>
                  </a:lnTo>
                  <a:lnTo>
                    <a:pt x="193" y="249"/>
                  </a:lnTo>
                  <a:lnTo>
                    <a:pt x="199" y="252"/>
                  </a:lnTo>
                  <a:lnTo>
                    <a:pt x="207" y="255"/>
                  </a:lnTo>
                  <a:lnTo>
                    <a:pt x="215" y="258"/>
                  </a:lnTo>
                  <a:lnTo>
                    <a:pt x="221" y="260"/>
                  </a:lnTo>
                  <a:lnTo>
                    <a:pt x="230" y="262"/>
                  </a:lnTo>
                  <a:lnTo>
                    <a:pt x="237" y="264"/>
                  </a:lnTo>
                  <a:lnTo>
                    <a:pt x="245" y="266"/>
                  </a:lnTo>
                  <a:lnTo>
                    <a:pt x="253" y="268"/>
                  </a:lnTo>
                  <a:lnTo>
                    <a:pt x="260" y="270"/>
                  </a:lnTo>
                  <a:lnTo>
                    <a:pt x="268" y="272"/>
                  </a:lnTo>
                  <a:lnTo>
                    <a:pt x="275" y="273"/>
                  </a:lnTo>
                  <a:lnTo>
                    <a:pt x="282" y="275"/>
                  </a:lnTo>
                  <a:lnTo>
                    <a:pt x="286" y="275"/>
                  </a:lnTo>
                  <a:lnTo>
                    <a:pt x="291" y="276"/>
                  </a:lnTo>
                  <a:lnTo>
                    <a:pt x="295" y="277"/>
                  </a:lnTo>
                  <a:lnTo>
                    <a:pt x="298" y="276"/>
                  </a:lnTo>
                  <a:lnTo>
                    <a:pt x="302" y="277"/>
                  </a:lnTo>
                  <a:lnTo>
                    <a:pt x="307" y="277"/>
                  </a:lnTo>
                  <a:lnTo>
                    <a:pt x="312" y="277"/>
                  </a:lnTo>
                  <a:lnTo>
                    <a:pt x="316" y="277"/>
                  </a:lnTo>
                  <a:lnTo>
                    <a:pt x="320" y="278"/>
                  </a:lnTo>
                  <a:lnTo>
                    <a:pt x="325" y="278"/>
                  </a:lnTo>
                  <a:lnTo>
                    <a:pt x="329" y="278"/>
                  </a:lnTo>
                  <a:lnTo>
                    <a:pt x="334" y="278"/>
                  </a:lnTo>
                  <a:lnTo>
                    <a:pt x="339" y="279"/>
                  </a:lnTo>
                  <a:lnTo>
                    <a:pt x="343" y="279"/>
                  </a:lnTo>
                  <a:lnTo>
                    <a:pt x="347" y="278"/>
                  </a:lnTo>
                  <a:lnTo>
                    <a:pt x="352" y="279"/>
                  </a:lnTo>
                  <a:lnTo>
                    <a:pt x="356" y="278"/>
                  </a:lnTo>
                  <a:lnTo>
                    <a:pt x="361" y="278"/>
                  </a:lnTo>
                  <a:lnTo>
                    <a:pt x="364" y="278"/>
                  </a:lnTo>
                  <a:lnTo>
                    <a:pt x="368" y="277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93" name="Freeform 140"/>
            <p:cNvSpPr>
              <a:spLocks/>
            </p:cNvSpPr>
            <p:nvPr/>
          </p:nvSpPr>
          <p:spPr bwMode="auto">
            <a:xfrm>
              <a:off x="2689" y="2880"/>
              <a:ext cx="378" cy="280"/>
            </a:xfrm>
            <a:custGeom>
              <a:avLst/>
              <a:gdLst>
                <a:gd name="T0" fmla="*/ 0 w 378"/>
                <a:gd name="T1" fmla="*/ 3 h 280"/>
                <a:gd name="T2" fmla="*/ 7 w 378"/>
                <a:gd name="T3" fmla="*/ 59 h 280"/>
                <a:gd name="T4" fmla="*/ 17 w 378"/>
                <a:gd name="T5" fmla="*/ 58 h 280"/>
                <a:gd name="T6" fmla="*/ 30 w 378"/>
                <a:gd name="T7" fmla="*/ 57 h 280"/>
                <a:gd name="T8" fmla="*/ 39 w 378"/>
                <a:gd name="T9" fmla="*/ 57 h 280"/>
                <a:gd name="T10" fmla="*/ 52 w 378"/>
                <a:gd name="T11" fmla="*/ 57 h 280"/>
                <a:gd name="T12" fmla="*/ 63 w 378"/>
                <a:gd name="T13" fmla="*/ 58 h 280"/>
                <a:gd name="T14" fmla="*/ 74 w 378"/>
                <a:gd name="T15" fmla="*/ 59 h 280"/>
                <a:gd name="T16" fmla="*/ 82 w 378"/>
                <a:gd name="T17" fmla="*/ 61 h 280"/>
                <a:gd name="T18" fmla="*/ 94 w 378"/>
                <a:gd name="T19" fmla="*/ 62 h 280"/>
                <a:gd name="T20" fmla="*/ 104 w 378"/>
                <a:gd name="T21" fmla="*/ 65 h 280"/>
                <a:gd name="T22" fmla="*/ 113 w 378"/>
                <a:gd name="T23" fmla="*/ 66 h 280"/>
                <a:gd name="T24" fmla="*/ 124 w 378"/>
                <a:gd name="T25" fmla="*/ 70 h 280"/>
                <a:gd name="T26" fmla="*/ 139 w 378"/>
                <a:gd name="T27" fmla="*/ 73 h 280"/>
                <a:gd name="T28" fmla="*/ 153 w 378"/>
                <a:gd name="T29" fmla="*/ 79 h 280"/>
                <a:gd name="T30" fmla="*/ 165 w 378"/>
                <a:gd name="T31" fmla="*/ 85 h 280"/>
                <a:gd name="T32" fmla="*/ 179 w 378"/>
                <a:gd name="T33" fmla="*/ 91 h 280"/>
                <a:gd name="T34" fmla="*/ 193 w 378"/>
                <a:gd name="T35" fmla="*/ 99 h 280"/>
                <a:gd name="T36" fmla="*/ 207 w 378"/>
                <a:gd name="T37" fmla="*/ 109 h 280"/>
                <a:gd name="T38" fmla="*/ 220 w 378"/>
                <a:gd name="T39" fmla="*/ 118 h 280"/>
                <a:gd name="T40" fmla="*/ 231 w 378"/>
                <a:gd name="T41" fmla="*/ 128 h 280"/>
                <a:gd name="T42" fmla="*/ 242 w 378"/>
                <a:gd name="T43" fmla="*/ 138 h 280"/>
                <a:gd name="T44" fmla="*/ 252 w 378"/>
                <a:gd name="T45" fmla="*/ 149 h 280"/>
                <a:gd name="T46" fmla="*/ 262 w 378"/>
                <a:gd name="T47" fmla="*/ 159 h 280"/>
                <a:gd name="T48" fmla="*/ 272 w 378"/>
                <a:gd name="T49" fmla="*/ 172 h 280"/>
                <a:gd name="T50" fmla="*/ 281 w 378"/>
                <a:gd name="T51" fmla="*/ 186 h 280"/>
                <a:gd name="T52" fmla="*/ 289 w 378"/>
                <a:gd name="T53" fmla="*/ 200 h 280"/>
                <a:gd name="T54" fmla="*/ 298 w 378"/>
                <a:gd name="T55" fmla="*/ 215 h 280"/>
                <a:gd name="T56" fmla="*/ 304 w 378"/>
                <a:gd name="T57" fmla="*/ 230 h 280"/>
                <a:gd name="T58" fmla="*/ 354 w 378"/>
                <a:gd name="T59" fmla="*/ 279 h 280"/>
                <a:gd name="T60" fmla="*/ 359 w 378"/>
                <a:gd name="T61" fmla="*/ 207 h 280"/>
                <a:gd name="T62" fmla="*/ 350 w 378"/>
                <a:gd name="T63" fmla="*/ 189 h 280"/>
                <a:gd name="T64" fmla="*/ 342 w 378"/>
                <a:gd name="T65" fmla="*/ 173 h 280"/>
                <a:gd name="T66" fmla="*/ 334 w 378"/>
                <a:gd name="T67" fmla="*/ 159 h 280"/>
                <a:gd name="T68" fmla="*/ 325 w 378"/>
                <a:gd name="T69" fmla="*/ 146 h 280"/>
                <a:gd name="T70" fmla="*/ 316 w 378"/>
                <a:gd name="T71" fmla="*/ 133 h 280"/>
                <a:gd name="T72" fmla="*/ 305 w 378"/>
                <a:gd name="T73" fmla="*/ 119 h 280"/>
                <a:gd name="T74" fmla="*/ 294 w 378"/>
                <a:gd name="T75" fmla="*/ 107 h 280"/>
                <a:gd name="T76" fmla="*/ 283 w 378"/>
                <a:gd name="T77" fmla="*/ 95 h 280"/>
                <a:gd name="T78" fmla="*/ 271 w 378"/>
                <a:gd name="T79" fmla="*/ 85 h 280"/>
                <a:gd name="T80" fmla="*/ 257 w 378"/>
                <a:gd name="T81" fmla="*/ 73 h 280"/>
                <a:gd name="T82" fmla="*/ 244 w 378"/>
                <a:gd name="T83" fmla="*/ 63 h 280"/>
                <a:gd name="T84" fmla="*/ 232 w 378"/>
                <a:gd name="T85" fmla="*/ 55 h 280"/>
                <a:gd name="T86" fmla="*/ 218 w 378"/>
                <a:gd name="T87" fmla="*/ 47 h 280"/>
                <a:gd name="T88" fmla="*/ 203 w 378"/>
                <a:gd name="T89" fmla="*/ 39 h 280"/>
                <a:gd name="T90" fmla="*/ 188 w 378"/>
                <a:gd name="T91" fmla="*/ 32 h 280"/>
                <a:gd name="T92" fmla="*/ 176 w 378"/>
                <a:gd name="T93" fmla="*/ 26 h 280"/>
                <a:gd name="T94" fmla="*/ 160 w 378"/>
                <a:gd name="T95" fmla="*/ 20 h 280"/>
                <a:gd name="T96" fmla="*/ 146 w 378"/>
                <a:gd name="T97" fmla="*/ 16 h 280"/>
                <a:gd name="T98" fmla="*/ 130 w 378"/>
                <a:gd name="T99" fmla="*/ 12 h 280"/>
                <a:gd name="T100" fmla="*/ 116 w 378"/>
                <a:gd name="T101" fmla="*/ 8 h 280"/>
                <a:gd name="T102" fmla="*/ 100 w 378"/>
                <a:gd name="T103" fmla="*/ 5 h 280"/>
                <a:gd name="T104" fmla="*/ 89 w 378"/>
                <a:gd name="T105" fmla="*/ 4 h 280"/>
                <a:gd name="T106" fmla="*/ 80 w 378"/>
                <a:gd name="T107" fmla="*/ 2 h 280"/>
                <a:gd name="T108" fmla="*/ 73 w 378"/>
                <a:gd name="T109" fmla="*/ 2 h 280"/>
                <a:gd name="T110" fmla="*/ 64 w 378"/>
                <a:gd name="T111" fmla="*/ 1 h 280"/>
                <a:gd name="T112" fmla="*/ 55 w 378"/>
                <a:gd name="T113" fmla="*/ 1 h 280"/>
                <a:gd name="T114" fmla="*/ 46 w 378"/>
                <a:gd name="T115" fmla="*/ 0 h 280"/>
                <a:gd name="T116" fmla="*/ 36 w 378"/>
                <a:gd name="T117" fmla="*/ 0 h 280"/>
                <a:gd name="T118" fmla="*/ 27 w 378"/>
                <a:gd name="T119" fmla="*/ 0 h 280"/>
                <a:gd name="T120" fmla="*/ 19 w 378"/>
                <a:gd name="T121" fmla="*/ 1 h 280"/>
                <a:gd name="T122" fmla="*/ 10 w 378"/>
                <a:gd name="T123" fmla="*/ 1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8"/>
                <a:gd name="T187" fmla="*/ 0 h 280"/>
                <a:gd name="T188" fmla="*/ 378 w 378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8" h="280">
                  <a:moveTo>
                    <a:pt x="6" y="2"/>
                  </a:moveTo>
                  <a:lnTo>
                    <a:pt x="0" y="3"/>
                  </a:lnTo>
                  <a:lnTo>
                    <a:pt x="1" y="59"/>
                  </a:lnTo>
                  <a:lnTo>
                    <a:pt x="7" y="59"/>
                  </a:lnTo>
                  <a:lnTo>
                    <a:pt x="12" y="58"/>
                  </a:lnTo>
                  <a:lnTo>
                    <a:pt x="17" y="58"/>
                  </a:lnTo>
                  <a:lnTo>
                    <a:pt x="23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39" y="57"/>
                  </a:lnTo>
                  <a:lnTo>
                    <a:pt x="46" y="57"/>
                  </a:lnTo>
                  <a:lnTo>
                    <a:pt x="52" y="57"/>
                  </a:lnTo>
                  <a:lnTo>
                    <a:pt x="57" y="57"/>
                  </a:lnTo>
                  <a:lnTo>
                    <a:pt x="63" y="58"/>
                  </a:lnTo>
                  <a:lnTo>
                    <a:pt x="68" y="59"/>
                  </a:lnTo>
                  <a:lnTo>
                    <a:pt x="74" y="59"/>
                  </a:lnTo>
                  <a:lnTo>
                    <a:pt x="79" y="60"/>
                  </a:lnTo>
                  <a:lnTo>
                    <a:pt x="82" y="61"/>
                  </a:lnTo>
                  <a:lnTo>
                    <a:pt x="88" y="61"/>
                  </a:lnTo>
                  <a:lnTo>
                    <a:pt x="94" y="62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5"/>
                  </a:lnTo>
                  <a:lnTo>
                    <a:pt x="113" y="66"/>
                  </a:lnTo>
                  <a:lnTo>
                    <a:pt x="118" y="68"/>
                  </a:lnTo>
                  <a:lnTo>
                    <a:pt x="124" y="70"/>
                  </a:lnTo>
                  <a:lnTo>
                    <a:pt x="131" y="71"/>
                  </a:lnTo>
                  <a:lnTo>
                    <a:pt x="139" y="73"/>
                  </a:lnTo>
                  <a:lnTo>
                    <a:pt x="146" y="77"/>
                  </a:lnTo>
                  <a:lnTo>
                    <a:pt x="153" y="79"/>
                  </a:lnTo>
                  <a:lnTo>
                    <a:pt x="160" y="83"/>
                  </a:lnTo>
                  <a:lnTo>
                    <a:pt x="165" y="85"/>
                  </a:lnTo>
                  <a:lnTo>
                    <a:pt x="172" y="89"/>
                  </a:lnTo>
                  <a:lnTo>
                    <a:pt x="179" y="91"/>
                  </a:lnTo>
                  <a:lnTo>
                    <a:pt x="186" y="96"/>
                  </a:lnTo>
                  <a:lnTo>
                    <a:pt x="193" y="99"/>
                  </a:lnTo>
                  <a:lnTo>
                    <a:pt x="200" y="104"/>
                  </a:lnTo>
                  <a:lnTo>
                    <a:pt x="207" y="109"/>
                  </a:lnTo>
                  <a:lnTo>
                    <a:pt x="213" y="114"/>
                  </a:lnTo>
                  <a:lnTo>
                    <a:pt x="220" y="118"/>
                  </a:lnTo>
                  <a:lnTo>
                    <a:pt x="226" y="123"/>
                  </a:lnTo>
                  <a:lnTo>
                    <a:pt x="231" y="128"/>
                  </a:lnTo>
                  <a:lnTo>
                    <a:pt x="237" y="133"/>
                  </a:lnTo>
                  <a:lnTo>
                    <a:pt x="242" y="138"/>
                  </a:lnTo>
                  <a:lnTo>
                    <a:pt x="248" y="143"/>
                  </a:lnTo>
                  <a:lnTo>
                    <a:pt x="252" y="149"/>
                  </a:lnTo>
                  <a:lnTo>
                    <a:pt x="257" y="155"/>
                  </a:lnTo>
                  <a:lnTo>
                    <a:pt x="262" y="159"/>
                  </a:lnTo>
                  <a:lnTo>
                    <a:pt x="267" y="166"/>
                  </a:lnTo>
                  <a:lnTo>
                    <a:pt x="272" y="172"/>
                  </a:lnTo>
                  <a:lnTo>
                    <a:pt x="277" y="179"/>
                  </a:lnTo>
                  <a:lnTo>
                    <a:pt x="281" y="186"/>
                  </a:lnTo>
                  <a:lnTo>
                    <a:pt x="286" y="192"/>
                  </a:lnTo>
                  <a:lnTo>
                    <a:pt x="289" y="200"/>
                  </a:lnTo>
                  <a:lnTo>
                    <a:pt x="293" y="207"/>
                  </a:lnTo>
                  <a:lnTo>
                    <a:pt x="298" y="215"/>
                  </a:lnTo>
                  <a:lnTo>
                    <a:pt x="300" y="221"/>
                  </a:lnTo>
                  <a:lnTo>
                    <a:pt x="304" y="230"/>
                  </a:lnTo>
                  <a:lnTo>
                    <a:pt x="285" y="239"/>
                  </a:lnTo>
                  <a:lnTo>
                    <a:pt x="354" y="279"/>
                  </a:lnTo>
                  <a:lnTo>
                    <a:pt x="377" y="199"/>
                  </a:lnTo>
                  <a:lnTo>
                    <a:pt x="359" y="207"/>
                  </a:lnTo>
                  <a:lnTo>
                    <a:pt x="354" y="197"/>
                  </a:lnTo>
                  <a:lnTo>
                    <a:pt x="350" y="189"/>
                  </a:lnTo>
                  <a:lnTo>
                    <a:pt x="346" y="181"/>
                  </a:lnTo>
                  <a:lnTo>
                    <a:pt x="342" y="173"/>
                  </a:lnTo>
                  <a:lnTo>
                    <a:pt x="338" y="166"/>
                  </a:lnTo>
                  <a:lnTo>
                    <a:pt x="334" y="159"/>
                  </a:lnTo>
                  <a:lnTo>
                    <a:pt x="330" y="152"/>
                  </a:lnTo>
                  <a:lnTo>
                    <a:pt x="325" y="146"/>
                  </a:lnTo>
                  <a:lnTo>
                    <a:pt x="321" y="140"/>
                  </a:lnTo>
                  <a:lnTo>
                    <a:pt x="316" y="133"/>
                  </a:lnTo>
                  <a:lnTo>
                    <a:pt x="310" y="126"/>
                  </a:lnTo>
                  <a:lnTo>
                    <a:pt x="305" y="119"/>
                  </a:lnTo>
                  <a:lnTo>
                    <a:pt x="300" y="113"/>
                  </a:lnTo>
                  <a:lnTo>
                    <a:pt x="294" y="107"/>
                  </a:lnTo>
                  <a:lnTo>
                    <a:pt x="289" y="101"/>
                  </a:lnTo>
                  <a:lnTo>
                    <a:pt x="283" y="95"/>
                  </a:lnTo>
                  <a:lnTo>
                    <a:pt x="276" y="90"/>
                  </a:lnTo>
                  <a:lnTo>
                    <a:pt x="271" y="85"/>
                  </a:lnTo>
                  <a:lnTo>
                    <a:pt x="264" y="79"/>
                  </a:lnTo>
                  <a:lnTo>
                    <a:pt x="257" y="73"/>
                  </a:lnTo>
                  <a:lnTo>
                    <a:pt x="251" y="68"/>
                  </a:lnTo>
                  <a:lnTo>
                    <a:pt x="244" y="63"/>
                  </a:lnTo>
                  <a:lnTo>
                    <a:pt x="238" y="60"/>
                  </a:lnTo>
                  <a:lnTo>
                    <a:pt x="232" y="55"/>
                  </a:lnTo>
                  <a:lnTo>
                    <a:pt x="225" y="51"/>
                  </a:lnTo>
                  <a:lnTo>
                    <a:pt x="218" y="47"/>
                  </a:lnTo>
                  <a:lnTo>
                    <a:pt x="210" y="42"/>
                  </a:lnTo>
                  <a:lnTo>
                    <a:pt x="203" y="39"/>
                  </a:lnTo>
                  <a:lnTo>
                    <a:pt x="195" y="35"/>
                  </a:lnTo>
                  <a:lnTo>
                    <a:pt x="188" y="32"/>
                  </a:lnTo>
                  <a:lnTo>
                    <a:pt x="182" y="29"/>
                  </a:lnTo>
                  <a:lnTo>
                    <a:pt x="176" y="26"/>
                  </a:lnTo>
                  <a:lnTo>
                    <a:pt x="168" y="23"/>
                  </a:lnTo>
                  <a:lnTo>
                    <a:pt x="160" y="20"/>
                  </a:lnTo>
                  <a:lnTo>
                    <a:pt x="153" y="18"/>
                  </a:lnTo>
                  <a:lnTo>
                    <a:pt x="146" y="16"/>
                  </a:lnTo>
                  <a:lnTo>
                    <a:pt x="139" y="14"/>
                  </a:lnTo>
                  <a:lnTo>
                    <a:pt x="130" y="12"/>
                  </a:lnTo>
                  <a:lnTo>
                    <a:pt x="123" y="10"/>
                  </a:lnTo>
                  <a:lnTo>
                    <a:pt x="116" y="8"/>
                  </a:lnTo>
                  <a:lnTo>
                    <a:pt x="107" y="7"/>
                  </a:lnTo>
                  <a:lnTo>
                    <a:pt x="100" y="5"/>
                  </a:lnTo>
                  <a:lnTo>
                    <a:pt x="93" y="4"/>
                  </a:lnTo>
                  <a:lnTo>
                    <a:pt x="89" y="4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7" y="2"/>
                  </a:lnTo>
                  <a:lnTo>
                    <a:pt x="73" y="2"/>
                  </a:lnTo>
                  <a:lnTo>
                    <a:pt x="68" y="1"/>
                  </a:lnTo>
                  <a:lnTo>
                    <a:pt x="64" y="1"/>
                  </a:lnTo>
                  <a:lnTo>
                    <a:pt x="59" y="1"/>
                  </a:lnTo>
                  <a:lnTo>
                    <a:pt x="55" y="1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9" y="1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6" y="2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94" name="Freeform 141"/>
            <p:cNvSpPr>
              <a:spLocks/>
            </p:cNvSpPr>
            <p:nvPr/>
          </p:nvSpPr>
          <p:spPr bwMode="auto">
            <a:xfrm>
              <a:off x="2351" y="2899"/>
              <a:ext cx="309" cy="364"/>
            </a:xfrm>
            <a:custGeom>
              <a:avLst/>
              <a:gdLst>
                <a:gd name="T0" fmla="*/ 61 w 309"/>
                <a:gd name="T1" fmla="*/ 361 h 364"/>
                <a:gd name="T2" fmla="*/ 61 w 309"/>
                <a:gd name="T3" fmla="*/ 351 h 364"/>
                <a:gd name="T4" fmla="*/ 61 w 309"/>
                <a:gd name="T5" fmla="*/ 339 h 364"/>
                <a:gd name="T6" fmla="*/ 61 w 309"/>
                <a:gd name="T7" fmla="*/ 328 h 364"/>
                <a:gd name="T8" fmla="*/ 62 w 309"/>
                <a:gd name="T9" fmla="*/ 318 h 364"/>
                <a:gd name="T10" fmla="*/ 63 w 309"/>
                <a:gd name="T11" fmla="*/ 307 h 364"/>
                <a:gd name="T12" fmla="*/ 65 w 309"/>
                <a:gd name="T13" fmla="*/ 296 h 364"/>
                <a:gd name="T14" fmla="*/ 66 w 309"/>
                <a:gd name="T15" fmla="*/ 287 h 364"/>
                <a:gd name="T16" fmla="*/ 69 w 309"/>
                <a:gd name="T17" fmla="*/ 277 h 364"/>
                <a:gd name="T18" fmla="*/ 72 w 309"/>
                <a:gd name="T19" fmla="*/ 267 h 364"/>
                <a:gd name="T20" fmla="*/ 74 w 309"/>
                <a:gd name="T21" fmla="*/ 259 h 364"/>
                <a:gd name="T22" fmla="*/ 78 w 309"/>
                <a:gd name="T23" fmla="*/ 247 h 364"/>
                <a:gd name="T24" fmla="*/ 83 w 309"/>
                <a:gd name="T25" fmla="*/ 233 h 364"/>
                <a:gd name="T26" fmla="*/ 89 w 309"/>
                <a:gd name="T27" fmla="*/ 219 h 364"/>
                <a:gd name="T28" fmla="*/ 96 w 309"/>
                <a:gd name="T29" fmla="*/ 206 h 364"/>
                <a:gd name="T30" fmla="*/ 104 w 309"/>
                <a:gd name="T31" fmla="*/ 194 h 364"/>
                <a:gd name="T32" fmla="*/ 113 w 309"/>
                <a:gd name="T33" fmla="*/ 179 h 364"/>
                <a:gd name="T34" fmla="*/ 122 w 309"/>
                <a:gd name="T35" fmla="*/ 166 h 364"/>
                <a:gd name="T36" fmla="*/ 134 w 309"/>
                <a:gd name="T37" fmla="*/ 153 h 364"/>
                <a:gd name="T38" fmla="*/ 145 w 309"/>
                <a:gd name="T39" fmla="*/ 142 h 364"/>
                <a:gd name="T40" fmla="*/ 155 w 309"/>
                <a:gd name="T41" fmla="*/ 131 h 364"/>
                <a:gd name="T42" fmla="*/ 167 w 309"/>
                <a:gd name="T43" fmla="*/ 120 h 364"/>
                <a:gd name="T44" fmla="*/ 179 w 309"/>
                <a:gd name="T45" fmla="*/ 111 h 364"/>
                <a:gd name="T46" fmla="*/ 192 w 309"/>
                <a:gd name="T47" fmla="*/ 101 h 364"/>
                <a:gd name="T48" fmla="*/ 207 w 309"/>
                <a:gd name="T49" fmla="*/ 92 h 364"/>
                <a:gd name="T50" fmla="*/ 222 w 309"/>
                <a:gd name="T51" fmla="*/ 83 h 364"/>
                <a:gd name="T52" fmla="*/ 239 w 309"/>
                <a:gd name="T53" fmla="*/ 75 h 364"/>
                <a:gd name="T54" fmla="*/ 254 w 309"/>
                <a:gd name="T55" fmla="*/ 68 h 364"/>
                <a:gd name="T56" fmla="*/ 308 w 309"/>
                <a:gd name="T57" fmla="*/ 17 h 364"/>
                <a:gd name="T58" fmla="*/ 233 w 309"/>
                <a:gd name="T59" fmla="*/ 17 h 364"/>
                <a:gd name="T60" fmla="*/ 214 w 309"/>
                <a:gd name="T61" fmla="*/ 24 h 364"/>
                <a:gd name="T62" fmla="*/ 196 w 309"/>
                <a:gd name="T63" fmla="*/ 33 h 364"/>
                <a:gd name="T64" fmla="*/ 181 w 309"/>
                <a:gd name="T65" fmla="*/ 42 h 364"/>
                <a:gd name="T66" fmla="*/ 167 w 309"/>
                <a:gd name="T67" fmla="*/ 51 h 364"/>
                <a:gd name="T68" fmla="*/ 153 w 309"/>
                <a:gd name="T69" fmla="*/ 60 h 364"/>
                <a:gd name="T70" fmla="*/ 138 w 309"/>
                <a:gd name="T71" fmla="*/ 71 h 364"/>
                <a:gd name="T72" fmla="*/ 125 w 309"/>
                <a:gd name="T73" fmla="*/ 82 h 364"/>
                <a:gd name="T74" fmla="*/ 112 w 309"/>
                <a:gd name="T75" fmla="*/ 94 h 364"/>
                <a:gd name="T76" fmla="*/ 101 w 309"/>
                <a:gd name="T77" fmla="*/ 105 h 364"/>
                <a:gd name="T78" fmla="*/ 88 w 309"/>
                <a:gd name="T79" fmla="*/ 119 h 364"/>
                <a:gd name="T80" fmla="*/ 77 w 309"/>
                <a:gd name="T81" fmla="*/ 132 h 364"/>
                <a:gd name="T82" fmla="*/ 68 w 309"/>
                <a:gd name="T83" fmla="*/ 145 h 364"/>
                <a:gd name="T84" fmla="*/ 58 w 309"/>
                <a:gd name="T85" fmla="*/ 158 h 364"/>
                <a:gd name="T86" fmla="*/ 49 w 309"/>
                <a:gd name="T87" fmla="*/ 173 h 364"/>
                <a:gd name="T88" fmla="*/ 41 w 309"/>
                <a:gd name="T89" fmla="*/ 187 h 364"/>
                <a:gd name="T90" fmla="*/ 35 w 309"/>
                <a:gd name="T91" fmla="*/ 199 h 364"/>
                <a:gd name="T92" fmla="*/ 28 w 309"/>
                <a:gd name="T93" fmla="*/ 215 h 364"/>
                <a:gd name="T94" fmla="*/ 23 w 309"/>
                <a:gd name="T95" fmla="*/ 228 h 364"/>
                <a:gd name="T96" fmla="*/ 17 w 309"/>
                <a:gd name="T97" fmla="*/ 244 h 364"/>
                <a:gd name="T98" fmla="*/ 13 w 309"/>
                <a:gd name="T99" fmla="*/ 259 h 364"/>
                <a:gd name="T100" fmla="*/ 9 w 309"/>
                <a:gd name="T101" fmla="*/ 273 h 364"/>
                <a:gd name="T102" fmla="*/ 6 w 309"/>
                <a:gd name="T103" fmla="*/ 284 h 364"/>
                <a:gd name="T104" fmla="*/ 4 w 309"/>
                <a:gd name="T105" fmla="*/ 293 h 364"/>
                <a:gd name="T106" fmla="*/ 4 w 309"/>
                <a:gd name="T107" fmla="*/ 300 h 364"/>
                <a:gd name="T108" fmla="*/ 4 w 309"/>
                <a:gd name="T109" fmla="*/ 309 h 364"/>
                <a:gd name="T110" fmla="*/ 2 w 309"/>
                <a:gd name="T111" fmla="*/ 316 h 364"/>
                <a:gd name="T112" fmla="*/ 1 w 309"/>
                <a:gd name="T113" fmla="*/ 326 h 364"/>
                <a:gd name="T114" fmla="*/ 1 w 309"/>
                <a:gd name="T115" fmla="*/ 335 h 364"/>
                <a:gd name="T116" fmla="*/ 1 w 309"/>
                <a:gd name="T117" fmla="*/ 343 h 364"/>
                <a:gd name="T118" fmla="*/ 0 w 309"/>
                <a:gd name="T119" fmla="*/ 352 h 364"/>
                <a:gd name="T120" fmla="*/ 1 w 309"/>
                <a:gd name="T121" fmla="*/ 359 h 36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9"/>
                <a:gd name="T184" fmla="*/ 0 h 364"/>
                <a:gd name="T185" fmla="*/ 309 w 309"/>
                <a:gd name="T186" fmla="*/ 364 h 36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9" h="364">
                  <a:moveTo>
                    <a:pt x="2" y="363"/>
                  </a:moveTo>
                  <a:lnTo>
                    <a:pt x="61" y="361"/>
                  </a:lnTo>
                  <a:lnTo>
                    <a:pt x="60" y="356"/>
                  </a:lnTo>
                  <a:lnTo>
                    <a:pt x="61" y="351"/>
                  </a:lnTo>
                  <a:lnTo>
                    <a:pt x="60" y="345"/>
                  </a:lnTo>
                  <a:lnTo>
                    <a:pt x="61" y="339"/>
                  </a:lnTo>
                  <a:lnTo>
                    <a:pt x="60" y="333"/>
                  </a:lnTo>
                  <a:lnTo>
                    <a:pt x="61" y="328"/>
                  </a:lnTo>
                  <a:lnTo>
                    <a:pt x="62" y="323"/>
                  </a:lnTo>
                  <a:lnTo>
                    <a:pt x="62" y="318"/>
                  </a:lnTo>
                  <a:lnTo>
                    <a:pt x="63" y="312"/>
                  </a:lnTo>
                  <a:lnTo>
                    <a:pt x="63" y="307"/>
                  </a:lnTo>
                  <a:lnTo>
                    <a:pt x="64" y="301"/>
                  </a:lnTo>
                  <a:lnTo>
                    <a:pt x="65" y="296"/>
                  </a:lnTo>
                  <a:lnTo>
                    <a:pt x="66" y="292"/>
                  </a:lnTo>
                  <a:lnTo>
                    <a:pt x="66" y="287"/>
                  </a:lnTo>
                  <a:lnTo>
                    <a:pt x="67" y="282"/>
                  </a:lnTo>
                  <a:lnTo>
                    <a:pt x="69" y="277"/>
                  </a:lnTo>
                  <a:lnTo>
                    <a:pt x="71" y="272"/>
                  </a:lnTo>
                  <a:lnTo>
                    <a:pt x="72" y="267"/>
                  </a:lnTo>
                  <a:lnTo>
                    <a:pt x="72" y="264"/>
                  </a:lnTo>
                  <a:lnTo>
                    <a:pt x="74" y="259"/>
                  </a:lnTo>
                  <a:lnTo>
                    <a:pt x="75" y="253"/>
                  </a:lnTo>
                  <a:lnTo>
                    <a:pt x="78" y="247"/>
                  </a:lnTo>
                  <a:lnTo>
                    <a:pt x="81" y="240"/>
                  </a:lnTo>
                  <a:lnTo>
                    <a:pt x="83" y="233"/>
                  </a:lnTo>
                  <a:lnTo>
                    <a:pt x="86" y="226"/>
                  </a:lnTo>
                  <a:lnTo>
                    <a:pt x="89" y="219"/>
                  </a:lnTo>
                  <a:lnTo>
                    <a:pt x="93" y="212"/>
                  </a:lnTo>
                  <a:lnTo>
                    <a:pt x="96" y="206"/>
                  </a:lnTo>
                  <a:lnTo>
                    <a:pt x="100" y="200"/>
                  </a:lnTo>
                  <a:lnTo>
                    <a:pt x="104" y="194"/>
                  </a:lnTo>
                  <a:lnTo>
                    <a:pt x="108" y="187"/>
                  </a:lnTo>
                  <a:lnTo>
                    <a:pt x="113" y="179"/>
                  </a:lnTo>
                  <a:lnTo>
                    <a:pt x="118" y="173"/>
                  </a:lnTo>
                  <a:lnTo>
                    <a:pt x="122" y="166"/>
                  </a:lnTo>
                  <a:lnTo>
                    <a:pt x="128" y="159"/>
                  </a:lnTo>
                  <a:lnTo>
                    <a:pt x="134" y="153"/>
                  </a:lnTo>
                  <a:lnTo>
                    <a:pt x="139" y="147"/>
                  </a:lnTo>
                  <a:lnTo>
                    <a:pt x="145" y="142"/>
                  </a:lnTo>
                  <a:lnTo>
                    <a:pt x="149" y="137"/>
                  </a:lnTo>
                  <a:lnTo>
                    <a:pt x="155" y="131"/>
                  </a:lnTo>
                  <a:lnTo>
                    <a:pt x="161" y="126"/>
                  </a:lnTo>
                  <a:lnTo>
                    <a:pt x="167" y="120"/>
                  </a:lnTo>
                  <a:lnTo>
                    <a:pt x="174" y="115"/>
                  </a:lnTo>
                  <a:lnTo>
                    <a:pt x="179" y="111"/>
                  </a:lnTo>
                  <a:lnTo>
                    <a:pt x="186" y="106"/>
                  </a:lnTo>
                  <a:lnTo>
                    <a:pt x="192" y="101"/>
                  </a:lnTo>
                  <a:lnTo>
                    <a:pt x="200" y="96"/>
                  </a:lnTo>
                  <a:lnTo>
                    <a:pt x="207" y="92"/>
                  </a:lnTo>
                  <a:lnTo>
                    <a:pt x="214" y="86"/>
                  </a:lnTo>
                  <a:lnTo>
                    <a:pt x="222" y="83"/>
                  </a:lnTo>
                  <a:lnTo>
                    <a:pt x="230" y="79"/>
                  </a:lnTo>
                  <a:lnTo>
                    <a:pt x="239" y="75"/>
                  </a:lnTo>
                  <a:lnTo>
                    <a:pt x="245" y="72"/>
                  </a:lnTo>
                  <a:lnTo>
                    <a:pt x="254" y="68"/>
                  </a:lnTo>
                  <a:lnTo>
                    <a:pt x="262" y="86"/>
                  </a:lnTo>
                  <a:lnTo>
                    <a:pt x="308" y="17"/>
                  </a:lnTo>
                  <a:lnTo>
                    <a:pt x="226" y="0"/>
                  </a:lnTo>
                  <a:lnTo>
                    <a:pt x="233" y="17"/>
                  </a:lnTo>
                  <a:lnTo>
                    <a:pt x="222" y="21"/>
                  </a:lnTo>
                  <a:lnTo>
                    <a:pt x="214" y="24"/>
                  </a:lnTo>
                  <a:lnTo>
                    <a:pt x="204" y="30"/>
                  </a:lnTo>
                  <a:lnTo>
                    <a:pt x="196" y="33"/>
                  </a:lnTo>
                  <a:lnTo>
                    <a:pt x="189" y="37"/>
                  </a:lnTo>
                  <a:lnTo>
                    <a:pt x="181" y="42"/>
                  </a:lnTo>
                  <a:lnTo>
                    <a:pt x="174" y="47"/>
                  </a:lnTo>
                  <a:lnTo>
                    <a:pt x="167" y="51"/>
                  </a:lnTo>
                  <a:lnTo>
                    <a:pt x="161" y="55"/>
                  </a:lnTo>
                  <a:lnTo>
                    <a:pt x="153" y="60"/>
                  </a:lnTo>
                  <a:lnTo>
                    <a:pt x="145" y="66"/>
                  </a:lnTo>
                  <a:lnTo>
                    <a:pt x="138" y="71"/>
                  </a:lnTo>
                  <a:lnTo>
                    <a:pt x="132" y="77"/>
                  </a:lnTo>
                  <a:lnTo>
                    <a:pt x="125" y="82"/>
                  </a:lnTo>
                  <a:lnTo>
                    <a:pt x="118" y="88"/>
                  </a:lnTo>
                  <a:lnTo>
                    <a:pt x="112" y="94"/>
                  </a:lnTo>
                  <a:lnTo>
                    <a:pt x="106" y="100"/>
                  </a:lnTo>
                  <a:lnTo>
                    <a:pt x="101" y="105"/>
                  </a:lnTo>
                  <a:lnTo>
                    <a:pt x="94" y="113"/>
                  </a:lnTo>
                  <a:lnTo>
                    <a:pt x="88" y="119"/>
                  </a:lnTo>
                  <a:lnTo>
                    <a:pt x="82" y="126"/>
                  </a:lnTo>
                  <a:lnTo>
                    <a:pt x="77" y="132"/>
                  </a:lnTo>
                  <a:lnTo>
                    <a:pt x="72" y="138"/>
                  </a:lnTo>
                  <a:lnTo>
                    <a:pt x="68" y="145"/>
                  </a:lnTo>
                  <a:lnTo>
                    <a:pt x="63" y="152"/>
                  </a:lnTo>
                  <a:lnTo>
                    <a:pt x="58" y="158"/>
                  </a:lnTo>
                  <a:lnTo>
                    <a:pt x="53" y="165"/>
                  </a:lnTo>
                  <a:lnTo>
                    <a:pt x="49" y="173"/>
                  </a:lnTo>
                  <a:lnTo>
                    <a:pt x="45" y="180"/>
                  </a:lnTo>
                  <a:lnTo>
                    <a:pt x="41" y="187"/>
                  </a:lnTo>
                  <a:lnTo>
                    <a:pt x="38" y="194"/>
                  </a:lnTo>
                  <a:lnTo>
                    <a:pt x="35" y="199"/>
                  </a:lnTo>
                  <a:lnTo>
                    <a:pt x="31" y="207"/>
                  </a:lnTo>
                  <a:lnTo>
                    <a:pt x="28" y="215"/>
                  </a:lnTo>
                  <a:lnTo>
                    <a:pt x="25" y="222"/>
                  </a:lnTo>
                  <a:lnTo>
                    <a:pt x="23" y="228"/>
                  </a:lnTo>
                  <a:lnTo>
                    <a:pt x="20" y="236"/>
                  </a:lnTo>
                  <a:lnTo>
                    <a:pt x="17" y="244"/>
                  </a:lnTo>
                  <a:lnTo>
                    <a:pt x="15" y="251"/>
                  </a:lnTo>
                  <a:lnTo>
                    <a:pt x="13" y="259"/>
                  </a:lnTo>
                  <a:lnTo>
                    <a:pt x="11" y="267"/>
                  </a:lnTo>
                  <a:lnTo>
                    <a:pt x="9" y="273"/>
                  </a:lnTo>
                  <a:lnTo>
                    <a:pt x="8" y="280"/>
                  </a:lnTo>
                  <a:lnTo>
                    <a:pt x="6" y="284"/>
                  </a:lnTo>
                  <a:lnTo>
                    <a:pt x="5" y="289"/>
                  </a:lnTo>
                  <a:lnTo>
                    <a:pt x="4" y="293"/>
                  </a:lnTo>
                  <a:lnTo>
                    <a:pt x="5" y="296"/>
                  </a:lnTo>
                  <a:lnTo>
                    <a:pt x="4" y="300"/>
                  </a:lnTo>
                  <a:lnTo>
                    <a:pt x="4" y="305"/>
                  </a:lnTo>
                  <a:lnTo>
                    <a:pt x="4" y="309"/>
                  </a:lnTo>
                  <a:lnTo>
                    <a:pt x="3" y="313"/>
                  </a:lnTo>
                  <a:lnTo>
                    <a:pt x="2" y="316"/>
                  </a:lnTo>
                  <a:lnTo>
                    <a:pt x="1" y="321"/>
                  </a:lnTo>
                  <a:lnTo>
                    <a:pt x="1" y="326"/>
                  </a:lnTo>
                  <a:lnTo>
                    <a:pt x="1" y="330"/>
                  </a:lnTo>
                  <a:lnTo>
                    <a:pt x="1" y="335"/>
                  </a:lnTo>
                  <a:lnTo>
                    <a:pt x="0" y="340"/>
                  </a:lnTo>
                  <a:lnTo>
                    <a:pt x="1" y="343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1" y="356"/>
                  </a:lnTo>
                  <a:lnTo>
                    <a:pt x="1" y="359"/>
                  </a:lnTo>
                  <a:lnTo>
                    <a:pt x="2" y="363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95" name="Freeform 142"/>
            <p:cNvSpPr>
              <a:spLocks/>
            </p:cNvSpPr>
            <p:nvPr/>
          </p:nvSpPr>
          <p:spPr bwMode="auto">
            <a:xfrm>
              <a:off x="2782" y="3186"/>
              <a:ext cx="307" cy="366"/>
            </a:xfrm>
            <a:custGeom>
              <a:avLst/>
              <a:gdLst>
                <a:gd name="T0" fmla="*/ 246 w 307"/>
                <a:gd name="T1" fmla="*/ 4 h 366"/>
                <a:gd name="T2" fmla="*/ 246 w 307"/>
                <a:gd name="T3" fmla="*/ 13 h 366"/>
                <a:gd name="T4" fmla="*/ 246 w 307"/>
                <a:gd name="T5" fmla="*/ 25 h 366"/>
                <a:gd name="T6" fmla="*/ 246 w 307"/>
                <a:gd name="T7" fmla="*/ 36 h 366"/>
                <a:gd name="T8" fmla="*/ 245 w 307"/>
                <a:gd name="T9" fmla="*/ 46 h 366"/>
                <a:gd name="T10" fmla="*/ 244 w 307"/>
                <a:gd name="T11" fmla="*/ 57 h 366"/>
                <a:gd name="T12" fmla="*/ 242 w 307"/>
                <a:gd name="T13" fmla="*/ 68 h 366"/>
                <a:gd name="T14" fmla="*/ 241 w 307"/>
                <a:gd name="T15" fmla="*/ 77 h 366"/>
                <a:gd name="T16" fmla="*/ 237 w 307"/>
                <a:gd name="T17" fmla="*/ 87 h 366"/>
                <a:gd name="T18" fmla="*/ 235 w 307"/>
                <a:gd name="T19" fmla="*/ 97 h 366"/>
                <a:gd name="T20" fmla="*/ 233 w 307"/>
                <a:gd name="T21" fmla="*/ 105 h 366"/>
                <a:gd name="T22" fmla="*/ 228 w 307"/>
                <a:gd name="T23" fmla="*/ 117 h 366"/>
                <a:gd name="T24" fmla="*/ 223 w 307"/>
                <a:gd name="T25" fmla="*/ 131 h 366"/>
                <a:gd name="T26" fmla="*/ 217 w 307"/>
                <a:gd name="T27" fmla="*/ 145 h 366"/>
                <a:gd name="T28" fmla="*/ 211 w 307"/>
                <a:gd name="T29" fmla="*/ 158 h 366"/>
                <a:gd name="T30" fmla="*/ 203 w 307"/>
                <a:gd name="T31" fmla="*/ 170 h 366"/>
                <a:gd name="T32" fmla="*/ 194 w 307"/>
                <a:gd name="T33" fmla="*/ 184 h 366"/>
                <a:gd name="T34" fmla="*/ 184 w 307"/>
                <a:gd name="T35" fmla="*/ 198 h 366"/>
                <a:gd name="T36" fmla="*/ 173 w 307"/>
                <a:gd name="T37" fmla="*/ 211 h 366"/>
                <a:gd name="T38" fmla="*/ 162 w 307"/>
                <a:gd name="T39" fmla="*/ 222 h 366"/>
                <a:gd name="T40" fmla="*/ 152 w 307"/>
                <a:gd name="T41" fmla="*/ 233 h 366"/>
                <a:gd name="T42" fmla="*/ 140 w 307"/>
                <a:gd name="T43" fmla="*/ 244 h 366"/>
                <a:gd name="T44" fmla="*/ 127 w 307"/>
                <a:gd name="T45" fmla="*/ 253 h 366"/>
                <a:gd name="T46" fmla="*/ 114 w 307"/>
                <a:gd name="T47" fmla="*/ 263 h 366"/>
                <a:gd name="T48" fmla="*/ 100 w 307"/>
                <a:gd name="T49" fmla="*/ 273 h 366"/>
                <a:gd name="T50" fmla="*/ 85 w 307"/>
                <a:gd name="T51" fmla="*/ 281 h 366"/>
                <a:gd name="T52" fmla="*/ 68 w 307"/>
                <a:gd name="T53" fmla="*/ 289 h 366"/>
                <a:gd name="T54" fmla="*/ 52 w 307"/>
                <a:gd name="T55" fmla="*/ 296 h 366"/>
                <a:gd name="T56" fmla="*/ 0 w 307"/>
                <a:gd name="T57" fmla="*/ 347 h 366"/>
                <a:gd name="T58" fmla="*/ 74 w 307"/>
                <a:gd name="T59" fmla="*/ 348 h 366"/>
                <a:gd name="T60" fmla="*/ 92 w 307"/>
                <a:gd name="T61" fmla="*/ 340 h 366"/>
                <a:gd name="T62" fmla="*/ 110 w 307"/>
                <a:gd name="T63" fmla="*/ 330 h 366"/>
                <a:gd name="T64" fmla="*/ 125 w 307"/>
                <a:gd name="T65" fmla="*/ 323 h 366"/>
                <a:gd name="T66" fmla="*/ 140 w 307"/>
                <a:gd name="T67" fmla="*/ 313 h 366"/>
                <a:gd name="T68" fmla="*/ 153 w 307"/>
                <a:gd name="T69" fmla="*/ 304 h 366"/>
                <a:gd name="T70" fmla="*/ 168 w 307"/>
                <a:gd name="T71" fmla="*/ 292 h 366"/>
                <a:gd name="T72" fmla="*/ 181 w 307"/>
                <a:gd name="T73" fmla="*/ 283 h 366"/>
                <a:gd name="T74" fmla="*/ 194 w 307"/>
                <a:gd name="T75" fmla="*/ 270 h 366"/>
                <a:gd name="T76" fmla="*/ 206 w 307"/>
                <a:gd name="T77" fmla="*/ 258 h 366"/>
                <a:gd name="T78" fmla="*/ 218 w 307"/>
                <a:gd name="T79" fmla="*/ 244 h 366"/>
                <a:gd name="T80" fmla="*/ 229 w 307"/>
                <a:gd name="T81" fmla="*/ 232 h 366"/>
                <a:gd name="T82" fmla="*/ 239 w 307"/>
                <a:gd name="T83" fmla="*/ 219 h 366"/>
                <a:gd name="T84" fmla="*/ 248 w 307"/>
                <a:gd name="T85" fmla="*/ 205 h 366"/>
                <a:gd name="T86" fmla="*/ 258 w 307"/>
                <a:gd name="T87" fmla="*/ 191 h 366"/>
                <a:gd name="T88" fmla="*/ 266 w 307"/>
                <a:gd name="T89" fmla="*/ 177 h 366"/>
                <a:gd name="T90" fmla="*/ 271 w 307"/>
                <a:gd name="T91" fmla="*/ 165 h 366"/>
                <a:gd name="T92" fmla="*/ 279 w 307"/>
                <a:gd name="T93" fmla="*/ 149 h 366"/>
                <a:gd name="T94" fmla="*/ 284 w 307"/>
                <a:gd name="T95" fmla="*/ 135 h 366"/>
                <a:gd name="T96" fmla="*/ 289 w 307"/>
                <a:gd name="T97" fmla="*/ 120 h 366"/>
                <a:gd name="T98" fmla="*/ 294 w 307"/>
                <a:gd name="T99" fmla="*/ 104 h 366"/>
                <a:gd name="T100" fmla="*/ 298 w 307"/>
                <a:gd name="T101" fmla="*/ 91 h 366"/>
                <a:gd name="T102" fmla="*/ 300 w 307"/>
                <a:gd name="T103" fmla="*/ 79 h 366"/>
                <a:gd name="T104" fmla="*/ 302 w 307"/>
                <a:gd name="T105" fmla="*/ 71 h 366"/>
                <a:gd name="T106" fmla="*/ 302 w 307"/>
                <a:gd name="T107" fmla="*/ 64 h 366"/>
                <a:gd name="T108" fmla="*/ 303 w 307"/>
                <a:gd name="T109" fmla="*/ 55 h 366"/>
                <a:gd name="T110" fmla="*/ 304 w 307"/>
                <a:gd name="T111" fmla="*/ 48 h 366"/>
                <a:gd name="T112" fmla="*/ 306 w 307"/>
                <a:gd name="T113" fmla="*/ 38 h 366"/>
                <a:gd name="T114" fmla="*/ 306 w 307"/>
                <a:gd name="T115" fmla="*/ 29 h 366"/>
                <a:gd name="T116" fmla="*/ 306 w 307"/>
                <a:gd name="T117" fmla="*/ 21 h 366"/>
                <a:gd name="T118" fmla="*/ 306 w 307"/>
                <a:gd name="T119" fmla="*/ 12 h 366"/>
                <a:gd name="T120" fmla="*/ 306 w 307"/>
                <a:gd name="T121" fmla="*/ 5 h 36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7"/>
                <a:gd name="T184" fmla="*/ 0 h 366"/>
                <a:gd name="T185" fmla="*/ 307 w 307"/>
                <a:gd name="T186" fmla="*/ 366 h 36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7" h="366">
                  <a:moveTo>
                    <a:pt x="306" y="0"/>
                  </a:moveTo>
                  <a:lnTo>
                    <a:pt x="246" y="4"/>
                  </a:lnTo>
                  <a:lnTo>
                    <a:pt x="245" y="9"/>
                  </a:lnTo>
                  <a:lnTo>
                    <a:pt x="246" y="13"/>
                  </a:lnTo>
                  <a:lnTo>
                    <a:pt x="246" y="19"/>
                  </a:lnTo>
                  <a:lnTo>
                    <a:pt x="246" y="25"/>
                  </a:lnTo>
                  <a:lnTo>
                    <a:pt x="246" y="31"/>
                  </a:lnTo>
                  <a:lnTo>
                    <a:pt x="246" y="36"/>
                  </a:lnTo>
                  <a:lnTo>
                    <a:pt x="245" y="41"/>
                  </a:lnTo>
                  <a:lnTo>
                    <a:pt x="245" y="46"/>
                  </a:lnTo>
                  <a:lnTo>
                    <a:pt x="244" y="52"/>
                  </a:lnTo>
                  <a:lnTo>
                    <a:pt x="244" y="57"/>
                  </a:lnTo>
                  <a:lnTo>
                    <a:pt x="242" y="63"/>
                  </a:lnTo>
                  <a:lnTo>
                    <a:pt x="242" y="68"/>
                  </a:lnTo>
                  <a:lnTo>
                    <a:pt x="241" y="73"/>
                  </a:lnTo>
                  <a:lnTo>
                    <a:pt x="241" y="77"/>
                  </a:lnTo>
                  <a:lnTo>
                    <a:pt x="239" y="82"/>
                  </a:lnTo>
                  <a:lnTo>
                    <a:pt x="237" y="87"/>
                  </a:lnTo>
                  <a:lnTo>
                    <a:pt x="236" y="92"/>
                  </a:lnTo>
                  <a:lnTo>
                    <a:pt x="235" y="97"/>
                  </a:lnTo>
                  <a:lnTo>
                    <a:pt x="234" y="100"/>
                  </a:lnTo>
                  <a:lnTo>
                    <a:pt x="233" y="105"/>
                  </a:lnTo>
                  <a:lnTo>
                    <a:pt x="231" y="110"/>
                  </a:lnTo>
                  <a:lnTo>
                    <a:pt x="228" y="117"/>
                  </a:lnTo>
                  <a:lnTo>
                    <a:pt x="226" y="124"/>
                  </a:lnTo>
                  <a:lnTo>
                    <a:pt x="223" y="131"/>
                  </a:lnTo>
                  <a:lnTo>
                    <a:pt x="221" y="138"/>
                  </a:lnTo>
                  <a:lnTo>
                    <a:pt x="217" y="145"/>
                  </a:lnTo>
                  <a:lnTo>
                    <a:pt x="214" y="152"/>
                  </a:lnTo>
                  <a:lnTo>
                    <a:pt x="211" y="158"/>
                  </a:lnTo>
                  <a:lnTo>
                    <a:pt x="207" y="164"/>
                  </a:lnTo>
                  <a:lnTo>
                    <a:pt x="203" y="170"/>
                  </a:lnTo>
                  <a:lnTo>
                    <a:pt x="198" y="177"/>
                  </a:lnTo>
                  <a:lnTo>
                    <a:pt x="194" y="184"/>
                  </a:lnTo>
                  <a:lnTo>
                    <a:pt x="189" y="191"/>
                  </a:lnTo>
                  <a:lnTo>
                    <a:pt x="184" y="198"/>
                  </a:lnTo>
                  <a:lnTo>
                    <a:pt x="178" y="204"/>
                  </a:lnTo>
                  <a:lnTo>
                    <a:pt x="173" y="211"/>
                  </a:lnTo>
                  <a:lnTo>
                    <a:pt x="167" y="217"/>
                  </a:lnTo>
                  <a:lnTo>
                    <a:pt x="162" y="222"/>
                  </a:lnTo>
                  <a:lnTo>
                    <a:pt x="158" y="227"/>
                  </a:lnTo>
                  <a:lnTo>
                    <a:pt x="152" y="233"/>
                  </a:lnTo>
                  <a:lnTo>
                    <a:pt x="146" y="238"/>
                  </a:lnTo>
                  <a:lnTo>
                    <a:pt x="140" y="244"/>
                  </a:lnTo>
                  <a:lnTo>
                    <a:pt x="133" y="249"/>
                  </a:lnTo>
                  <a:lnTo>
                    <a:pt x="127" y="253"/>
                  </a:lnTo>
                  <a:lnTo>
                    <a:pt x="121" y="258"/>
                  </a:lnTo>
                  <a:lnTo>
                    <a:pt x="114" y="263"/>
                  </a:lnTo>
                  <a:lnTo>
                    <a:pt x="107" y="268"/>
                  </a:lnTo>
                  <a:lnTo>
                    <a:pt x="100" y="273"/>
                  </a:lnTo>
                  <a:lnTo>
                    <a:pt x="92" y="277"/>
                  </a:lnTo>
                  <a:lnTo>
                    <a:pt x="85" y="281"/>
                  </a:lnTo>
                  <a:lnTo>
                    <a:pt x="77" y="285"/>
                  </a:lnTo>
                  <a:lnTo>
                    <a:pt x="68" y="289"/>
                  </a:lnTo>
                  <a:lnTo>
                    <a:pt x="61" y="292"/>
                  </a:lnTo>
                  <a:lnTo>
                    <a:pt x="52" y="296"/>
                  </a:lnTo>
                  <a:lnTo>
                    <a:pt x="45" y="279"/>
                  </a:lnTo>
                  <a:lnTo>
                    <a:pt x="0" y="347"/>
                  </a:lnTo>
                  <a:lnTo>
                    <a:pt x="81" y="365"/>
                  </a:lnTo>
                  <a:lnTo>
                    <a:pt x="74" y="348"/>
                  </a:lnTo>
                  <a:lnTo>
                    <a:pt x="84" y="343"/>
                  </a:lnTo>
                  <a:lnTo>
                    <a:pt x="92" y="340"/>
                  </a:lnTo>
                  <a:lnTo>
                    <a:pt x="102" y="335"/>
                  </a:lnTo>
                  <a:lnTo>
                    <a:pt x="110" y="330"/>
                  </a:lnTo>
                  <a:lnTo>
                    <a:pt x="117" y="327"/>
                  </a:lnTo>
                  <a:lnTo>
                    <a:pt x="125" y="323"/>
                  </a:lnTo>
                  <a:lnTo>
                    <a:pt x="133" y="317"/>
                  </a:lnTo>
                  <a:lnTo>
                    <a:pt x="140" y="313"/>
                  </a:lnTo>
                  <a:lnTo>
                    <a:pt x="145" y="309"/>
                  </a:lnTo>
                  <a:lnTo>
                    <a:pt x="153" y="304"/>
                  </a:lnTo>
                  <a:lnTo>
                    <a:pt x="161" y="297"/>
                  </a:lnTo>
                  <a:lnTo>
                    <a:pt x="168" y="292"/>
                  </a:lnTo>
                  <a:lnTo>
                    <a:pt x="175" y="288"/>
                  </a:lnTo>
                  <a:lnTo>
                    <a:pt x="181" y="283"/>
                  </a:lnTo>
                  <a:lnTo>
                    <a:pt x="188" y="276"/>
                  </a:lnTo>
                  <a:lnTo>
                    <a:pt x="194" y="270"/>
                  </a:lnTo>
                  <a:lnTo>
                    <a:pt x="201" y="264"/>
                  </a:lnTo>
                  <a:lnTo>
                    <a:pt x="206" y="258"/>
                  </a:lnTo>
                  <a:lnTo>
                    <a:pt x="212" y="251"/>
                  </a:lnTo>
                  <a:lnTo>
                    <a:pt x="218" y="244"/>
                  </a:lnTo>
                  <a:lnTo>
                    <a:pt x="224" y="238"/>
                  </a:lnTo>
                  <a:lnTo>
                    <a:pt x="229" y="232"/>
                  </a:lnTo>
                  <a:lnTo>
                    <a:pt x="234" y="226"/>
                  </a:lnTo>
                  <a:lnTo>
                    <a:pt x="239" y="219"/>
                  </a:lnTo>
                  <a:lnTo>
                    <a:pt x="243" y="213"/>
                  </a:lnTo>
                  <a:lnTo>
                    <a:pt x="248" y="205"/>
                  </a:lnTo>
                  <a:lnTo>
                    <a:pt x="253" y="199"/>
                  </a:lnTo>
                  <a:lnTo>
                    <a:pt x="258" y="191"/>
                  </a:lnTo>
                  <a:lnTo>
                    <a:pt x="261" y="184"/>
                  </a:lnTo>
                  <a:lnTo>
                    <a:pt x="266" y="177"/>
                  </a:lnTo>
                  <a:lnTo>
                    <a:pt x="268" y="171"/>
                  </a:lnTo>
                  <a:lnTo>
                    <a:pt x="271" y="165"/>
                  </a:lnTo>
                  <a:lnTo>
                    <a:pt x="275" y="157"/>
                  </a:lnTo>
                  <a:lnTo>
                    <a:pt x="279" y="149"/>
                  </a:lnTo>
                  <a:lnTo>
                    <a:pt x="281" y="142"/>
                  </a:lnTo>
                  <a:lnTo>
                    <a:pt x="284" y="135"/>
                  </a:lnTo>
                  <a:lnTo>
                    <a:pt x="286" y="128"/>
                  </a:lnTo>
                  <a:lnTo>
                    <a:pt x="289" y="120"/>
                  </a:lnTo>
                  <a:lnTo>
                    <a:pt x="291" y="112"/>
                  </a:lnTo>
                  <a:lnTo>
                    <a:pt x="294" y="104"/>
                  </a:lnTo>
                  <a:lnTo>
                    <a:pt x="296" y="97"/>
                  </a:lnTo>
                  <a:lnTo>
                    <a:pt x="298" y="91"/>
                  </a:lnTo>
                  <a:lnTo>
                    <a:pt x="299" y="84"/>
                  </a:lnTo>
                  <a:lnTo>
                    <a:pt x="300" y="79"/>
                  </a:lnTo>
                  <a:lnTo>
                    <a:pt x="302" y="75"/>
                  </a:lnTo>
                  <a:lnTo>
                    <a:pt x="302" y="71"/>
                  </a:lnTo>
                  <a:lnTo>
                    <a:pt x="302" y="68"/>
                  </a:lnTo>
                  <a:lnTo>
                    <a:pt x="302" y="64"/>
                  </a:lnTo>
                  <a:lnTo>
                    <a:pt x="303" y="59"/>
                  </a:lnTo>
                  <a:lnTo>
                    <a:pt x="303" y="55"/>
                  </a:lnTo>
                  <a:lnTo>
                    <a:pt x="304" y="51"/>
                  </a:lnTo>
                  <a:lnTo>
                    <a:pt x="304" y="48"/>
                  </a:lnTo>
                  <a:lnTo>
                    <a:pt x="305" y="43"/>
                  </a:lnTo>
                  <a:lnTo>
                    <a:pt x="306" y="38"/>
                  </a:lnTo>
                  <a:lnTo>
                    <a:pt x="306" y="34"/>
                  </a:lnTo>
                  <a:lnTo>
                    <a:pt x="306" y="29"/>
                  </a:lnTo>
                  <a:lnTo>
                    <a:pt x="306" y="24"/>
                  </a:lnTo>
                  <a:lnTo>
                    <a:pt x="306" y="21"/>
                  </a:lnTo>
                  <a:lnTo>
                    <a:pt x="306" y="17"/>
                  </a:lnTo>
                  <a:lnTo>
                    <a:pt x="306" y="12"/>
                  </a:lnTo>
                  <a:lnTo>
                    <a:pt x="306" y="8"/>
                  </a:lnTo>
                  <a:lnTo>
                    <a:pt x="306" y="5"/>
                  </a:lnTo>
                  <a:lnTo>
                    <a:pt x="306" y="0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96" name="Line 143"/>
            <p:cNvSpPr>
              <a:spLocks noChangeShapeType="1"/>
            </p:cNvSpPr>
            <p:nvPr/>
          </p:nvSpPr>
          <p:spPr bwMode="auto">
            <a:xfrm>
              <a:off x="2658" y="2909"/>
              <a:ext cx="124" cy="6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97" name="Line 144"/>
            <p:cNvSpPr>
              <a:spLocks noChangeShapeType="1"/>
            </p:cNvSpPr>
            <p:nvPr/>
          </p:nvSpPr>
          <p:spPr bwMode="auto">
            <a:xfrm flipH="1">
              <a:off x="2357" y="3158"/>
              <a:ext cx="684" cy="1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98" name="Rectangle 145"/>
            <p:cNvSpPr>
              <a:spLocks noChangeArrowheads="1"/>
            </p:cNvSpPr>
            <p:nvPr/>
          </p:nvSpPr>
          <p:spPr bwMode="auto">
            <a:xfrm rot="20940000">
              <a:off x="2752" y="3235"/>
              <a:ext cx="22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Do</a:t>
              </a:r>
            </a:p>
          </p:txBody>
        </p:sp>
        <p:sp>
          <p:nvSpPr>
            <p:cNvPr id="25699" name="Rectangle 146"/>
            <p:cNvSpPr>
              <a:spLocks noChangeArrowheads="1"/>
            </p:cNvSpPr>
            <p:nvPr/>
          </p:nvSpPr>
          <p:spPr bwMode="auto">
            <a:xfrm rot="20940000">
              <a:off x="2463" y="3268"/>
              <a:ext cx="33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Study</a:t>
              </a:r>
            </a:p>
          </p:txBody>
        </p:sp>
        <p:sp>
          <p:nvSpPr>
            <p:cNvPr id="25700" name="Rectangle 147"/>
            <p:cNvSpPr>
              <a:spLocks noChangeArrowheads="1"/>
            </p:cNvSpPr>
            <p:nvPr/>
          </p:nvSpPr>
          <p:spPr bwMode="auto">
            <a:xfrm rot="20940000">
              <a:off x="2723" y="3008"/>
              <a:ext cx="28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Plan</a:t>
              </a:r>
            </a:p>
          </p:txBody>
        </p:sp>
        <p:sp>
          <p:nvSpPr>
            <p:cNvPr id="25701" name="Rectangle 148"/>
            <p:cNvSpPr>
              <a:spLocks noChangeArrowheads="1"/>
            </p:cNvSpPr>
            <p:nvPr/>
          </p:nvSpPr>
          <p:spPr bwMode="auto">
            <a:xfrm rot="20940000">
              <a:off x="2471" y="3070"/>
              <a:ext cx="25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Act</a:t>
              </a:r>
            </a:p>
          </p:txBody>
        </p:sp>
      </p:grpSp>
      <p:grpSp>
        <p:nvGrpSpPr>
          <p:cNvPr id="25608" name="Group 149"/>
          <p:cNvGrpSpPr>
            <a:grpSpLocks/>
          </p:cNvGrpSpPr>
          <p:nvPr/>
        </p:nvGrpSpPr>
        <p:grpSpPr bwMode="auto">
          <a:xfrm>
            <a:off x="6934201" y="1484313"/>
            <a:ext cx="2771775" cy="4068762"/>
            <a:chOff x="3264" y="1008"/>
            <a:chExt cx="1746" cy="2563"/>
          </a:xfrm>
        </p:grpSpPr>
        <p:sp>
          <p:nvSpPr>
            <p:cNvPr id="25614" name="Oval 150"/>
            <p:cNvSpPr>
              <a:spLocks noChangeArrowheads="1"/>
            </p:cNvSpPr>
            <p:nvPr/>
          </p:nvSpPr>
          <p:spPr bwMode="auto">
            <a:xfrm rot="-660000">
              <a:off x="4325" y="1052"/>
              <a:ext cx="668" cy="62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rgbClr val="EAEAEA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sv-SE" altLang="sv-SE">
                <a:latin typeface="Times New Roman" panose="02020603050405020304" pitchFamily="18" charset="0"/>
              </a:endParaRPr>
            </a:p>
          </p:txBody>
        </p:sp>
        <p:sp>
          <p:nvSpPr>
            <p:cNvPr id="25615" name="Freeform 151"/>
            <p:cNvSpPr>
              <a:spLocks/>
            </p:cNvSpPr>
            <p:nvPr/>
          </p:nvSpPr>
          <p:spPr bwMode="auto">
            <a:xfrm>
              <a:off x="4291" y="1419"/>
              <a:ext cx="376" cy="280"/>
            </a:xfrm>
            <a:custGeom>
              <a:avLst/>
              <a:gdLst>
                <a:gd name="T0" fmla="*/ 375 w 376"/>
                <a:gd name="T1" fmla="*/ 276 h 280"/>
                <a:gd name="T2" fmla="*/ 368 w 376"/>
                <a:gd name="T3" fmla="*/ 219 h 280"/>
                <a:gd name="T4" fmla="*/ 358 w 376"/>
                <a:gd name="T5" fmla="*/ 221 h 280"/>
                <a:gd name="T6" fmla="*/ 346 w 376"/>
                <a:gd name="T7" fmla="*/ 221 h 280"/>
                <a:gd name="T8" fmla="*/ 335 w 376"/>
                <a:gd name="T9" fmla="*/ 221 h 280"/>
                <a:gd name="T10" fmla="*/ 323 w 376"/>
                <a:gd name="T11" fmla="*/ 221 h 280"/>
                <a:gd name="T12" fmla="*/ 312 w 376"/>
                <a:gd name="T13" fmla="*/ 220 h 280"/>
                <a:gd name="T14" fmla="*/ 301 w 376"/>
                <a:gd name="T15" fmla="*/ 220 h 280"/>
                <a:gd name="T16" fmla="*/ 292 w 376"/>
                <a:gd name="T17" fmla="*/ 218 h 280"/>
                <a:gd name="T18" fmla="*/ 282 w 376"/>
                <a:gd name="T19" fmla="*/ 216 h 280"/>
                <a:gd name="T20" fmla="*/ 271 w 376"/>
                <a:gd name="T21" fmla="*/ 214 h 280"/>
                <a:gd name="T22" fmla="*/ 263 w 376"/>
                <a:gd name="T23" fmla="*/ 212 h 280"/>
                <a:gd name="T24" fmla="*/ 250 w 376"/>
                <a:gd name="T25" fmla="*/ 209 h 280"/>
                <a:gd name="T26" fmla="*/ 237 w 376"/>
                <a:gd name="T27" fmla="*/ 205 h 280"/>
                <a:gd name="T28" fmla="*/ 221 w 376"/>
                <a:gd name="T29" fmla="*/ 199 h 280"/>
                <a:gd name="T30" fmla="*/ 209 w 376"/>
                <a:gd name="T31" fmla="*/ 193 h 280"/>
                <a:gd name="T32" fmla="*/ 197 w 376"/>
                <a:gd name="T33" fmla="*/ 187 h 280"/>
                <a:gd name="T34" fmla="*/ 182 w 376"/>
                <a:gd name="T35" fmla="*/ 179 h 280"/>
                <a:gd name="T36" fmla="*/ 169 w 376"/>
                <a:gd name="T37" fmla="*/ 169 h 280"/>
                <a:gd name="T38" fmla="*/ 155 w 376"/>
                <a:gd name="T39" fmla="*/ 160 h 280"/>
                <a:gd name="T40" fmla="*/ 144 w 376"/>
                <a:gd name="T41" fmla="*/ 150 h 280"/>
                <a:gd name="T42" fmla="*/ 132 w 376"/>
                <a:gd name="T43" fmla="*/ 140 h 280"/>
                <a:gd name="T44" fmla="*/ 123 w 376"/>
                <a:gd name="T45" fmla="*/ 129 h 280"/>
                <a:gd name="T46" fmla="*/ 114 w 376"/>
                <a:gd name="T47" fmla="*/ 119 h 280"/>
                <a:gd name="T48" fmla="*/ 103 w 376"/>
                <a:gd name="T49" fmla="*/ 106 h 280"/>
                <a:gd name="T50" fmla="*/ 94 w 376"/>
                <a:gd name="T51" fmla="*/ 93 h 280"/>
                <a:gd name="T52" fmla="*/ 86 w 376"/>
                <a:gd name="T53" fmla="*/ 79 h 280"/>
                <a:gd name="T54" fmla="*/ 78 w 376"/>
                <a:gd name="T55" fmla="*/ 63 h 280"/>
                <a:gd name="T56" fmla="*/ 71 w 376"/>
                <a:gd name="T57" fmla="*/ 48 h 280"/>
                <a:gd name="T58" fmla="*/ 22 w 376"/>
                <a:gd name="T59" fmla="*/ 0 h 280"/>
                <a:gd name="T60" fmla="*/ 17 w 376"/>
                <a:gd name="T61" fmla="*/ 71 h 280"/>
                <a:gd name="T62" fmla="*/ 25 w 376"/>
                <a:gd name="T63" fmla="*/ 89 h 280"/>
                <a:gd name="T64" fmla="*/ 34 w 376"/>
                <a:gd name="T65" fmla="*/ 105 h 280"/>
                <a:gd name="T66" fmla="*/ 42 w 376"/>
                <a:gd name="T67" fmla="*/ 119 h 280"/>
                <a:gd name="T68" fmla="*/ 50 w 376"/>
                <a:gd name="T69" fmla="*/ 133 h 280"/>
                <a:gd name="T70" fmla="*/ 59 w 376"/>
                <a:gd name="T71" fmla="*/ 145 h 280"/>
                <a:gd name="T72" fmla="*/ 70 w 376"/>
                <a:gd name="T73" fmla="*/ 159 h 280"/>
                <a:gd name="T74" fmla="*/ 80 w 376"/>
                <a:gd name="T75" fmla="*/ 171 h 280"/>
                <a:gd name="T76" fmla="*/ 93 w 376"/>
                <a:gd name="T77" fmla="*/ 183 h 280"/>
                <a:gd name="T78" fmla="*/ 104 w 376"/>
                <a:gd name="T79" fmla="*/ 194 h 280"/>
                <a:gd name="T80" fmla="*/ 118 w 376"/>
                <a:gd name="T81" fmla="*/ 205 h 280"/>
                <a:gd name="T82" fmla="*/ 130 w 376"/>
                <a:gd name="T83" fmla="*/ 215 h 280"/>
                <a:gd name="T84" fmla="*/ 144 w 376"/>
                <a:gd name="T85" fmla="*/ 223 h 280"/>
                <a:gd name="T86" fmla="*/ 157 w 376"/>
                <a:gd name="T87" fmla="*/ 232 h 280"/>
                <a:gd name="T88" fmla="*/ 172 w 376"/>
                <a:gd name="T89" fmla="*/ 240 h 280"/>
                <a:gd name="T90" fmla="*/ 186 w 376"/>
                <a:gd name="T91" fmla="*/ 247 h 280"/>
                <a:gd name="T92" fmla="*/ 199 w 376"/>
                <a:gd name="T93" fmla="*/ 252 h 280"/>
                <a:gd name="T94" fmla="*/ 215 w 376"/>
                <a:gd name="T95" fmla="*/ 258 h 280"/>
                <a:gd name="T96" fmla="*/ 230 w 376"/>
                <a:gd name="T97" fmla="*/ 262 h 280"/>
                <a:gd name="T98" fmla="*/ 245 w 376"/>
                <a:gd name="T99" fmla="*/ 266 h 280"/>
                <a:gd name="T100" fmla="*/ 260 w 376"/>
                <a:gd name="T101" fmla="*/ 270 h 280"/>
                <a:gd name="T102" fmla="*/ 275 w 376"/>
                <a:gd name="T103" fmla="*/ 273 h 280"/>
                <a:gd name="T104" fmla="*/ 286 w 376"/>
                <a:gd name="T105" fmla="*/ 275 h 280"/>
                <a:gd name="T106" fmla="*/ 295 w 376"/>
                <a:gd name="T107" fmla="*/ 277 h 280"/>
                <a:gd name="T108" fmla="*/ 302 w 376"/>
                <a:gd name="T109" fmla="*/ 277 h 280"/>
                <a:gd name="T110" fmla="*/ 312 w 376"/>
                <a:gd name="T111" fmla="*/ 277 h 280"/>
                <a:gd name="T112" fmla="*/ 320 w 376"/>
                <a:gd name="T113" fmla="*/ 278 h 280"/>
                <a:gd name="T114" fmla="*/ 329 w 376"/>
                <a:gd name="T115" fmla="*/ 278 h 280"/>
                <a:gd name="T116" fmla="*/ 339 w 376"/>
                <a:gd name="T117" fmla="*/ 279 h 280"/>
                <a:gd name="T118" fmla="*/ 347 w 376"/>
                <a:gd name="T119" fmla="*/ 278 h 280"/>
                <a:gd name="T120" fmla="*/ 356 w 376"/>
                <a:gd name="T121" fmla="*/ 278 h 280"/>
                <a:gd name="T122" fmla="*/ 364 w 376"/>
                <a:gd name="T123" fmla="*/ 278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6"/>
                <a:gd name="T187" fmla="*/ 0 h 280"/>
                <a:gd name="T188" fmla="*/ 376 w 376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6" h="280">
                  <a:moveTo>
                    <a:pt x="368" y="277"/>
                  </a:moveTo>
                  <a:lnTo>
                    <a:pt x="375" y="276"/>
                  </a:lnTo>
                  <a:lnTo>
                    <a:pt x="374" y="219"/>
                  </a:lnTo>
                  <a:lnTo>
                    <a:pt x="368" y="219"/>
                  </a:lnTo>
                  <a:lnTo>
                    <a:pt x="363" y="221"/>
                  </a:lnTo>
                  <a:lnTo>
                    <a:pt x="358" y="221"/>
                  </a:lnTo>
                  <a:lnTo>
                    <a:pt x="351" y="221"/>
                  </a:lnTo>
                  <a:lnTo>
                    <a:pt x="346" y="221"/>
                  </a:lnTo>
                  <a:lnTo>
                    <a:pt x="340" y="222"/>
                  </a:lnTo>
                  <a:lnTo>
                    <a:pt x="335" y="221"/>
                  </a:lnTo>
                  <a:lnTo>
                    <a:pt x="329" y="221"/>
                  </a:lnTo>
                  <a:lnTo>
                    <a:pt x="323" y="221"/>
                  </a:lnTo>
                  <a:lnTo>
                    <a:pt x="318" y="221"/>
                  </a:lnTo>
                  <a:lnTo>
                    <a:pt x="312" y="220"/>
                  </a:lnTo>
                  <a:lnTo>
                    <a:pt x="306" y="220"/>
                  </a:lnTo>
                  <a:lnTo>
                    <a:pt x="301" y="220"/>
                  </a:lnTo>
                  <a:lnTo>
                    <a:pt x="296" y="219"/>
                  </a:lnTo>
                  <a:lnTo>
                    <a:pt x="292" y="218"/>
                  </a:lnTo>
                  <a:lnTo>
                    <a:pt x="287" y="217"/>
                  </a:lnTo>
                  <a:lnTo>
                    <a:pt x="282" y="216"/>
                  </a:lnTo>
                  <a:lnTo>
                    <a:pt x="276" y="215"/>
                  </a:lnTo>
                  <a:lnTo>
                    <a:pt x="271" y="214"/>
                  </a:lnTo>
                  <a:lnTo>
                    <a:pt x="267" y="214"/>
                  </a:lnTo>
                  <a:lnTo>
                    <a:pt x="263" y="212"/>
                  </a:lnTo>
                  <a:lnTo>
                    <a:pt x="257" y="210"/>
                  </a:lnTo>
                  <a:lnTo>
                    <a:pt x="250" y="209"/>
                  </a:lnTo>
                  <a:lnTo>
                    <a:pt x="243" y="207"/>
                  </a:lnTo>
                  <a:lnTo>
                    <a:pt x="237" y="205"/>
                  </a:lnTo>
                  <a:lnTo>
                    <a:pt x="229" y="201"/>
                  </a:lnTo>
                  <a:lnTo>
                    <a:pt x="221" y="199"/>
                  </a:lnTo>
                  <a:lnTo>
                    <a:pt x="214" y="196"/>
                  </a:lnTo>
                  <a:lnTo>
                    <a:pt x="209" y="193"/>
                  </a:lnTo>
                  <a:lnTo>
                    <a:pt x="203" y="189"/>
                  </a:lnTo>
                  <a:lnTo>
                    <a:pt x="197" y="187"/>
                  </a:lnTo>
                  <a:lnTo>
                    <a:pt x="189" y="182"/>
                  </a:lnTo>
                  <a:lnTo>
                    <a:pt x="182" y="179"/>
                  </a:lnTo>
                  <a:lnTo>
                    <a:pt x="175" y="174"/>
                  </a:lnTo>
                  <a:lnTo>
                    <a:pt x="169" y="169"/>
                  </a:lnTo>
                  <a:lnTo>
                    <a:pt x="161" y="165"/>
                  </a:lnTo>
                  <a:lnTo>
                    <a:pt x="155" y="160"/>
                  </a:lnTo>
                  <a:lnTo>
                    <a:pt x="149" y="155"/>
                  </a:lnTo>
                  <a:lnTo>
                    <a:pt x="144" y="150"/>
                  </a:lnTo>
                  <a:lnTo>
                    <a:pt x="139" y="145"/>
                  </a:lnTo>
                  <a:lnTo>
                    <a:pt x="132" y="140"/>
                  </a:lnTo>
                  <a:lnTo>
                    <a:pt x="128" y="135"/>
                  </a:lnTo>
                  <a:lnTo>
                    <a:pt x="123" y="129"/>
                  </a:lnTo>
                  <a:lnTo>
                    <a:pt x="118" y="124"/>
                  </a:lnTo>
                  <a:lnTo>
                    <a:pt x="114" y="119"/>
                  </a:lnTo>
                  <a:lnTo>
                    <a:pt x="109" y="112"/>
                  </a:lnTo>
                  <a:lnTo>
                    <a:pt x="103" y="106"/>
                  </a:lnTo>
                  <a:lnTo>
                    <a:pt x="99" y="99"/>
                  </a:lnTo>
                  <a:lnTo>
                    <a:pt x="94" y="93"/>
                  </a:lnTo>
                  <a:lnTo>
                    <a:pt x="90" y="86"/>
                  </a:lnTo>
                  <a:lnTo>
                    <a:pt x="86" y="79"/>
                  </a:lnTo>
                  <a:lnTo>
                    <a:pt x="82" y="72"/>
                  </a:lnTo>
                  <a:lnTo>
                    <a:pt x="78" y="63"/>
                  </a:lnTo>
                  <a:lnTo>
                    <a:pt x="75" y="57"/>
                  </a:lnTo>
                  <a:lnTo>
                    <a:pt x="71" y="48"/>
                  </a:lnTo>
                  <a:lnTo>
                    <a:pt x="90" y="40"/>
                  </a:lnTo>
                  <a:lnTo>
                    <a:pt x="22" y="0"/>
                  </a:lnTo>
                  <a:lnTo>
                    <a:pt x="0" y="78"/>
                  </a:lnTo>
                  <a:lnTo>
                    <a:pt x="17" y="71"/>
                  </a:lnTo>
                  <a:lnTo>
                    <a:pt x="21" y="81"/>
                  </a:lnTo>
                  <a:lnTo>
                    <a:pt x="25" y="89"/>
                  </a:lnTo>
                  <a:lnTo>
                    <a:pt x="29" y="97"/>
                  </a:lnTo>
                  <a:lnTo>
                    <a:pt x="34" y="105"/>
                  </a:lnTo>
                  <a:lnTo>
                    <a:pt x="37" y="112"/>
                  </a:lnTo>
                  <a:lnTo>
                    <a:pt x="42" y="119"/>
                  </a:lnTo>
                  <a:lnTo>
                    <a:pt x="46" y="126"/>
                  </a:lnTo>
                  <a:lnTo>
                    <a:pt x="50" y="133"/>
                  </a:lnTo>
                  <a:lnTo>
                    <a:pt x="55" y="139"/>
                  </a:lnTo>
                  <a:lnTo>
                    <a:pt x="59" y="145"/>
                  </a:lnTo>
                  <a:lnTo>
                    <a:pt x="65" y="153"/>
                  </a:lnTo>
                  <a:lnTo>
                    <a:pt x="70" y="159"/>
                  </a:lnTo>
                  <a:lnTo>
                    <a:pt x="76" y="165"/>
                  </a:lnTo>
                  <a:lnTo>
                    <a:pt x="80" y="171"/>
                  </a:lnTo>
                  <a:lnTo>
                    <a:pt x="87" y="177"/>
                  </a:lnTo>
                  <a:lnTo>
                    <a:pt x="93" y="183"/>
                  </a:lnTo>
                  <a:lnTo>
                    <a:pt x="98" y="188"/>
                  </a:lnTo>
                  <a:lnTo>
                    <a:pt x="104" y="194"/>
                  </a:lnTo>
                  <a:lnTo>
                    <a:pt x="112" y="199"/>
                  </a:lnTo>
                  <a:lnTo>
                    <a:pt x="118" y="205"/>
                  </a:lnTo>
                  <a:lnTo>
                    <a:pt x="125" y="210"/>
                  </a:lnTo>
                  <a:lnTo>
                    <a:pt x="130" y="215"/>
                  </a:lnTo>
                  <a:lnTo>
                    <a:pt x="136" y="219"/>
                  </a:lnTo>
                  <a:lnTo>
                    <a:pt x="144" y="223"/>
                  </a:lnTo>
                  <a:lnTo>
                    <a:pt x="150" y="227"/>
                  </a:lnTo>
                  <a:lnTo>
                    <a:pt x="157" y="232"/>
                  </a:lnTo>
                  <a:lnTo>
                    <a:pt x="164" y="236"/>
                  </a:lnTo>
                  <a:lnTo>
                    <a:pt x="172" y="240"/>
                  </a:lnTo>
                  <a:lnTo>
                    <a:pt x="179" y="243"/>
                  </a:lnTo>
                  <a:lnTo>
                    <a:pt x="186" y="247"/>
                  </a:lnTo>
                  <a:lnTo>
                    <a:pt x="193" y="249"/>
                  </a:lnTo>
                  <a:lnTo>
                    <a:pt x="199" y="252"/>
                  </a:lnTo>
                  <a:lnTo>
                    <a:pt x="207" y="255"/>
                  </a:lnTo>
                  <a:lnTo>
                    <a:pt x="215" y="258"/>
                  </a:lnTo>
                  <a:lnTo>
                    <a:pt x="221" y="260"/>
                  </a:lnTo>
                  <a:lnTo>
                    <a:pt x="230" y="262"/>
                  </a:lnTo>
                  <a:lnTo>
                    <a:pt x="237" y="264"/>
                  </a:lnTo>
                  <a:lnTo>
                    <a:pt x="245" y="266"/>
                  </a:lnTo>
                  <a:lnTo>
                    <a:pt x="253" y="268"/>
                  </a:lnTo>
                  <a:lnTo>
                    <a:pt x="260" y="270"/>
                  </a:lnTo>
                  <a:lnTo>
                    <a:pt x="268" y="272"/>
                  </a:lnTo>
                  <a:lnTo>
                    <a:pt x="275" y="273"/>
                  </a:lnTo>
                  <a:lnTo>
                    <a:pt x="282" y="275"/>
                  </a:lnTo>
                  <a:lnTo>
                    <a:pt x="286" y="275"/>
                  </a:lnTo>
                  <a:lnTo>
                    <a:pt x="291" y="276"/>
                  </a:lnTo>
                  <a:lnTo>
                    <a:pt x="295" y="277"/>
                  </a:lnTo>
                  <a:lnTo>
                    <a:pt x="298" y="276"/>
                  </a:lnTo>
                  <a:lnTo>
                    <a:pt x="302" y="277"/>
                  </a:lnTo>
                  <a:lnTo>
                    <a:pt x="307" y="277"/>
                  </a:lnTo>
                  <a:lnTo>
                    <a:pt x="312" y="277"/>
                  </a:lnTo>
                  <a:lnTo>
                    <a:pt x="316" y="277"/>
                  </a:lnTo>
                  <a:lnTo>
                    <a:pt x="320" y="278"/>
                  </a:lnTo>
                  <a:lnTo>
                    <a:pt x="325" y="278"/>
                  </a:lnTo>
                  <a:lnTo>
                    <a:pt x="329" y="278"/>
                  </a:lnTo>
                  <a:lnTo>
                    <a:pt x="334" y="278"/>
                  </a:lnTo>
                  <a:lnTo>
                    <a:pt x="339" y="279"/>
                  </a:lnTo>
                  <a:lnTo>
                    <a:pt x="343" y="279"/>
                  </a:lnTo>
                  <a:lnTo>
                    <a:pt x="347" y="278"/>
                  </a:lnTo>
                  <a:lnTo>
                    <a:pt x="352" y="279"/>
                  </a:lnTo>
                  <a:lnTo>
                    <a:pt x="356" y="278"/>
                  </a:lnTo>
                  <a:lnTo>
                    <a:pt x="361" y="278"/>
                  </a:lnTo>
                  <a:lnTo>
                    <a:pt x="364" y="278"/>
                  </a:lnTo>
                  <a:lnTo>
                    <a:pt x="368" y="277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16" name="Freeform 152"/>
            <p:cNvSpPr>
              <a:spLocks/>
            </p:cNvSpPr>
            <p:nvPr/>
          </p:nvSpPr>
          <p:spPr bwMode="auto">
            <a:xfrm>
              <a:off x="4610" y="1008"/>
              <a:ext cx="378" cy="280"/>
            </a:xfrm>
            <a:custGeom>
              <a:avLst/>
              <a:gdLst>
                <a:gd name="T0" fmla="*/ 0 w 378"/>
                <a:gd name="T1" fmla="*/ 3 h 280"/>
                <a:gd name="T2" fmla="*/ 7 w 378"/>
                <a:gd name="T3" fmla="*/ 59 h 280"/>
                <a:gd name="T4" fmla="*/ 17 w 378"/>
                <a:gd name="T5" fmla="*/ 58 h 280"/>
                <a:gd name="T6" fmla="*/ 30 w 378"/>
                <a:gd name="T7" fmla="*/ 57 h 280"/>
                <a:gd name="T8" fmla="*/ 39 w 378"/>
                <a:gd name="T9" fmla="*/ 57 h 280"/>
                <a:gd name="T10" fmla="*/ 52 w 378"/>
                <a:gd name="T11" fmla="*/ 57 h 280"/>
                <a:gd name="T12" fmla="*/ 63 w 378"/>
                <a:gd name="T13" fmla="*/ 58 h 280"/>
                <a:gd name="T14" fmla="*/ 74 w 378"/>
                <a:gd name="T15" fmla="*/ 59 h 280"/>
                <a:gd name="T16" fmla="*/ 82 w 378"/>
                <a:gd name="T17" fmla="*/ 61 h 280"/>
                <a:gd name="T18" fmla="*/ 94 w 378"/>
                <a:gd name="T19" fmla="*/ 62 h 280"/>
                <a:gd name="T20" fmla="*/ 104 w 378"/>
                <a:gd name="T21" fmla="*/ 65 h 280"/>
                <a:gd name="T22" fmla="*/ 113 w 378"/>
                <a:gd name="T23" fmla="*/ 66 h 280"/>
                <a:gd name="T24" fmla="*/ 124 w 378"/>
                <a:gd name="T25" fmla="*/ 70 h 280"/>
                <a:gd name="T26" fmla="*/ 139 w 378"/>
                <a:gd name="T27" fmla="*/ 73 h 280"/>
                <a:gd name="T28" fmla="*/ 153 w 378"/>
                <a:gd name="T29" fmla="*/ 79 h 280"/>
                <a:gd name="T30" fmla="*/ 165 w 378"/>
                <a:gd name="T31" fmla="*/ 85 h 280"/>
                <a:gd name="T32" fmla="*/ 179 w 378"/>
                <a:gd name="T33" fmla="*/ 91 h 280"/>
                <a:gd name="T34" fmla="*/ 193 w 378"/>
                <a:gd name="T35" fmla="*/ 99 h 280"/>
                <a:gd name="T36" fmla="*/ 207 w 378"/>
                <a:gd name="T37" fmla="*/ 109 h 280"/>
                <a:gd name="T38" fmla="*/ 220 w 378"/>
                <a:gd name="T39" fmla="*/ 118 h 280"/>
                <a:gd name="T40" fmla="*/ 231 w 378"/>
                <a:gd name="T41" fmla="*/ 128 h 280"/>
                <a:gd name="T42" fmla="*/ 242 w 378"/>
                <a:gd name="T43" fmla="*/ 138 h 280"/>
                <a:gd name="T44" fmla="*/ 252 w 378"/>
                <a:gd name="T45" fmla="*/ 149 h 280"/>
                <a:gd name="T46" fmla="*/ 262 w 378"/>
                <a:gd name="T47" fmla="*/ 159 h 280"/>
                <a:gd name="T48" fmla="*/ 272 w 378"/>
                <a:gd name="T49" fmla="*/ 172 h 280"/>
                <a:gd name="T50" fmla="*/ 281 w 378"/>
                <a:gd name="T51" fmla="*/ 186 h 280"/>
                <a:gd name="T52" fmla="*/ 289 w 378"/>
                <a:gd name="T53" fmla="*/ 200 h 280"/>
                <a:gd name="T54" fmla="*/ 298 w 378"/>
                <a:gd name="T55" fmla="*/ 215 h 280"/>
                <a:gd name="T56" fmla="*/ 304 w 378"/>
                <a:gd name="T57" fmla="*/ 230 h 280"/>
                <a:gd name="T58" fmla="*/ 354 w 378"/>
                <a:gd name="T59" fmla="*/ 279 h 280"/>
                <a:gd name="T60" fmla="*/ 359 w 378"/>
                <a:gd name="T61" fmla="*/ 207 h 280"/>
                <a:gd name="T62" fmla="*/ 350 w 378"/>
                <a:gd name="T63" fmla="*/ 189 h 280"/>
                <a:gd name="T64" fmla="*/ 342 w 378"/>
                <a:gd name="T65" fmla="*/ 173 h 280"/>
                <a:gd name="T66" fmla="*/ 334 w 378"/>
                <a:gd name="T67" fmla="*/ 159 h 280"/>
                <a:gd name="T68" fmla="*/ 325 w 378"/>
                <a:gd name="T69" fmla="*/ 146 h 280"/>
                <a:gd name="T70" fmla="*/ 316 w 378"/>
                <a:gd name="T71" fmla="*/ 133 h 280"/>
                <a:gd name="T72" fmla="*/ 305 w 378"/>
                <a:gd name="T73" fmla="*/ 119 h 280"/>
                <a:gd name="T74" fmla="*/ 294 w 378"/>
                <a:gd name="T75" fmla="*/ 107 h 280"/>
                <a:gd name="T76" fmla="*/ 283 w 378"/>
                <a:gd name="T77" fmla="*/ 95 h 280"/>
                <a:gd name="T78" fmla="*/ 271 w 378"/>
                <a:gd name="T79" fmla="*/ 85 h 280"/>
                <a:gd name="T80" fmla="*/ 257 w 378"/>
                <a:gd name="T81" fmla="*/ 73 h 280"/>
                <a:gd name="T82" fmla="*/ 244 w 378"/>
                <a:gd name="T83" fmla="*/ 63 h 280"/>
                <a:gd name="T84" fmla="*/ 232 w 378"/>
                <a:gd name="T85" fmla="*/ 55 h 280"/>
                <a:gd name="T86" fmla="*/ 218 w 378"/>
                <a:gd name="T87" fmla="*/ 47 h 280"/>
                <a:gd name="T88" fmla="*/ 203 w 378"/>
                <a:gd name="T89" fmla="*/ 39 h 280"/>
                <a:gd name="T90" fmla="*/ 188 w 378"/>
                <a:gd name="T91" fmla="*/ 32 h 280"/>
                <a:gd name="T92" fmla="*/ 176 w 378"/>
                <a:gd name="T93" fmla="*/ 26 h 280"/>
                <a:gd name="T94" fmla="*/ 160 w 378"/>
                <a:gd name="T95" fmla="*/ 20 h 280"/>
                <a:gd name="T96" fmla="*/ 146 w 378"/>
                <a:gd name="T97" fmla="*/ 16 h 280"/>
                <a:gd name="T98" fmla="*/ 130 w 378"/>
                <a:gd name="T99" fmla="*/ 12 h 280"/>
                <a:gd name="T100" fmla="*/ 116 w 378"/>
                <a:gd name="T101" fmla="*/ 8 h 280"/>
                <a:gd name="T102" fmla="*/ 100 w 378"/>
                <a:gd name="T103" fmla="*/ 5 h 280"/>
                <a:gd name="T104" fmla="*/ 89 w 378"/>
                <a:gd name="T105" fmla="*/ 4 h 280"/>
                <a:gd name="T106" fmla="*/ 80 w 378"/>
                <a:gd name="T107" fmla="*/ 2 h 280"/>
                <a:gd name="T108" fmla="*/ 73 w 378"/>
                <a:gd name="T109" fmla="*/ 2 h 280"/>
                <a:gd name="T110" fmla="*/ 64 w 378"/>
                <a:gd name="T111" fmla="*/ 1 h 280"/>
                <a:gd name="T112" fmla="*/ 55 w 378"/>
                <a:gd name="T113" fmla="*/ 1 h 280"/>
                <a:gd name="T114" fmla="*/ 46 w 378"/>
                <a:gd name="T115" fmla="*/ 0 h 280"/>
                <a:gd name="T116" fmla="*/ 36 w 378"/>
                <a:gd name="T117" fmla="*/ 0 h 280"/>
                <a:gd name="T118" fmla="*/ 27 w 378"/>
                <a:gd name="T119" fmla="*/ 0 h 280"/>
                <a:gd name="T120" fmla="*/ 19 w 378"/>
                <a:gd name="T121" fmla="*/ 1 h 280"/>
                <a:gd name="T122" fmla="*/ 10 w 378"/>
                <a:gd name="T123" fmla="*/ 1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8"/>
                <a:gd name="T187" fmla="*/ 0 h 280"/>
                <a:gd name="T188" fmla="*/ 378 w 378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8" h="280">
                  <a:moveTo>
                    <a:pt x="6" y="2"/>
                  </a:moveTo>
                  <a:lnTo>
                    <a:pt x="0" y="3"/>
                  </a:lnTo>
                  <a:lnTo>
                    <a:pt x="1" y="59"/>
                  </a:lnTo>
                  <a:lnTo>
                    <a:pt x="7" y="59"/>
                  </a:lnTo>
                  <a:lnTo>
                    <a:pt x="12" y="58"/>
                  </a:lnTo>
                  <a:lnTo>
                    <a:pt x="17" y="58"/>
                  </a:lnTo>
                  <a:lnTo>
                    <a:pt x="23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39" y="57"/>
                  </a:lnTo>
                  <a:lnTo>
                    <a:pt x="46" y="57"/>
                  </a:lnTo>
                  <a:lnTo>
                    <a:pt x="52" y="57"/>
                  </a:lnTo>
                  <a:lnTo>
                    <a:pt x="57" y="57"/>
                  </a:lnTo>
                  <a:lnTo>
                    <a:pt x="63" y="58"/>
                  </a:lnTo>
                  <a:lnTo>
                    <a:pt x="68" y="59"/>
                  </a:lnTo>
                  <a:lnTo>
                    <a:pt x="74" y="59"/>
                  </a:lnTo>
                  <a:lnTo>
                    <a:pt x="79" y="60"/>
                  </a:lnTo>
                  <a:lnTo>
                    <a:pt x="82" y="61"/>
                  </a:lnTo>
                  <a:lnTo>
                    <a:pt x="88" y="61"/>
                  </a:lnTo>
                  <a:lnTo>
                    <a:pt x="94" y="62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5"/>
                  </a:lnTo>
                  <a:lnTo>
                    <a:pt x="113" y="66"/>
                  </a:lnTo>
                  <a:lnTo>
                    <a:pt x="118" y="68"/>
                  </a:lnTo>
                  <a:lnTo>
                    <a:pt x="124" y="70"/>
                  </a:lnTo>
                  <a:lnTo>
                    <a:pt x="131" y="71"/>
                  </a:lnTo>
                  <a:lnTo>
                    <a:pt x="139" y="73"/>
                  </a:lnTo>
                  <a:lnTo>
                    <a:pt x="146" y="77"/>
                  </a:lnTo>
                  <a:lnTo>
                    <a:pt x="153" y="79"/>
                  </a:lnTo>
                  <a:lnTo>
                    <a:pt x="160" y="83"/>
                  </a:lnTo>
                  <a:lnTo>
                    <a:pt x="165" y="85"/>
                  </a:lnTo>
                  <a:lnTo>
                    <a:pt x="172" y="89"/>
                  </a:lnTo>
                  <a:lnTo>
                    <a:pt x="179" y="91"/>
                  </a:lnTo>
                  <a:lnTo>
                    <a:pt x="186" y="96"/>
                  </a:lnTo>
                  <a:lnTo>
                    <a:pt x="193" y="99"/>
                  </a:lnTo>
                  <a:lnTo>
                    <a:pt x="200" y="104"/>
                  </a:lnTo>
                  <a:lnTo>
                    <a:pt x="207" y="109"/>
                  </a:lnTo>
                  <a:lnTo>
                    <a:pt x="213" y="114"/>
                  </a:lnTo>
                  <a:lnTo>
                    <a:pt x="220" y="118"/>
                  </a:lnTo>
                  <a:lnTo>
                    <a:pt x="226" y="123"/>
                  </a:lnTo>
                  <a:lnTo>
                    <a:pt x="231" y="128"/>
                  </a:lnTo>
                  <a:lnTo>
                    <a:pt x="237" y="133"/>
                  </a:lnTo>
                  <a:lnTo>
                    <a:pt x="242" y="138"/>
                  </a:lnTo>
                  <a:lnTo>
                    <a:pt x="248" y="143"/>
                  </a:lnTo>
                  <a:lnTo>
                    <a:pt x="252" y="149"/>
                  </a:lnTo>
                  <a:lnTo>
                    <a:pt x="257" y="155"/>
                  </a:lnTo>
                  <a:lnTo>
                    <a:pt x="262" y="159"/>
                  </a:lnTo>
                  <a:lnTo>
                    <a:pt x="267" y="166"/>
                  </a:lnTo>
                  <a:lnTo>
                    <a:pt x="272" y="172"/>
                  </a:lnTo>
                  <a:lnTo>
                    <a:pt x="277" y="179"/>
                  </a:lnTo>
                  <a:lnTo>
                    <a:pt x="281" y="186"/>
                  </a:lnTo>
                  <a:lnTo>
                    <a:pt x="286" y="192"/>
                  </a:lnTo>
                  <a:lnTo>
                    <a:pt x="289" y="200"/>
                  </a:lnTo>
                  <a:lnTo>
                    <a:pt x="293" y="207"/>
                  </a:lnTo>
                  <a:lnTo>
                    <a:pt x="298" y="215"/>
                  </a:lnTo>
                  <a:lnTo>
                    <a:pt x="300" y="221"/>
                  </a:lnTo>
                  <a:lnTo>
                    <a:pt x="304" y="230"/>
                  </a:lnTo>
                  <a:lnTo>
                    <a:pt x="285" y="239"/>
                  </a:lnTo>
                  <a:lnTo>
                    <a:pt x="354" y="279"/>
                  </a:lnTo>
                  <a:lnTo>
                    <a:pt x="377" y="199"/>
                  </a:lnTo>
                  <a:lnTo>
                    <a:pt x="359" y="207"/>
                  </a:lnTo>
                  <a:lnTo>
                    <a:pt x="354" y="197"/>
                  </a:lnTo>
                  <a:lnTo>
                    <a:pt x="350" y="189"/>
                  </a:lnTo>
                  <a:lnTo>
                    <a:pt x="346" y="181"/>
                  </a:lnTo>
                  <a:lnTo>
                    <a:pt x="342" y="173"/>
                  </a:lnTo>
                  <a:lnTo>
                    <a:pt x="338" y="166"/>
                  </a:lnTo>
                  <a:lnTo>
                    <a:pt x="334" y="159"/>
                  </a:lnTo>
                  <a:lnTo>
                    <a:pt x="330" y="152"/>
                  </a:lnTo>
                  <a:lnTo>
                    <a:pt x="325" y="146"/>
                  </a:lnTo>
                  <a:lnTo>
                    <a:pt x="321" y="140"/>
                  </a:lnTo>
                  <a:lnTo>
                    <a:pt x="316" y="133"/>
                  </a:lnTo>
                  <a:lnTo>
                    <a:pt x="310" y="126"/>
                  </a:lnTo>
                  <a:lnTo>
                    <a:pt x="305" y="119"/>
                  </a:lnTo>
                  <a:lnTo>
                    <a:pt x="300" y="113"/>
                  </a:lnTo>
                  <a:lnTo>
                    <a:pt x="294" y="107"/>
                  </a:lnTo>
                  <a:lnTo>
                    <a:pt x="289" y="101"/>
                  </a:lnTo>
                  <a:lnTo>
                    <a:pt x="283" y="95"/>
                  </a:lnTo>
                  <a:lnTo>
                    <a:pt x="276" y="90"/>
                  </a:lnTo>
                  <a:lnTo>
                    <a:pt x="271" y="85"/>
                  </a:lnTo>
                  <a:lnTo>
                    <a:pt x="264" y="79"/>
                  </a:lnTo>
                  <a:lnTo>
                    <a:pt x="257" y="73"/>
                  </a:lnTo>
                  <a:lnTo>
                    <a:pt x="251" y="68"/>
                  </a:lnTo>
                  <a:lnTo>
                    <a:pt x="244" y="63"/>
                  </a:lnTo>
                  <a:lnTo>
                    <a:pt x="238" y="60"/>
                  </a:lnTo>
                  <a:lnTo>
                    <a:pt x="232" y="55"/>
                  </a:lnTo>
                  <a:lnTo>
                    <a:pt x="225" y="51"/>
                  </a:lnTo>
                  <a:lnTo>
                    <a:pt x="218" y="47"/>
                  </a:lnTo>
                  <a:lnTo>
                    <a:pt x="210" y="42"/>
                  </a:lnTo>
                  <a:lnTo>
                    <a:pt x="203" y="39"/>
                  </a:lnTo>
                  <a:lnTo>
                    <a:pt x="195" y="35"/>
                  </a:lnTo>
                  <a:lnTo>
                    <a:pt x="188" y="32"/>
                  </a:lnTo>
                  <a:lnTo>
                    <a:pt x="182" y="29"/>
                  </a:lnTo>
                  <a:lnTo>
                    <a:pt x="176" y="26"/>
                  </a:lnTo>
                  <a:lnTo>
                    <a:pt x="168" y="23"/>
                  </a:lnTo>
                  <a:lnTo>
                    <a:pt x="160" y="20"/>
                  </a:lnTo>
                  <a:lnTo>
                    <a:pt x="153" y="18"/>
                  </a:lnTo>
                  <a:lnTo>
                    <a:pt x="146" y="16"/>
                  </a:lnTo>
                  <a:lnTo>
                    <a:pt x="139" y="14"/>
                  </a:lnTo>
                  <a:lnTo>
                    <a:pt x="130" y="12"/>
                  </a:lnTo>
                  <a:lnTo>
                    <a:pt x="123" y="10"/>
                  </a:lnTo>
                  <a:lnTo>
                    <a:pt x="116" y="8"/>
                  </a:lnTo>
                  <a:lnTo>
                    <a:pt x="107" y="7"/>
                  </a:lnTo>
                  <a:lnTo>
                    <a:pt x="100" y="5"/>
                  </a:lnTo>
                  <a:lnTo>
                    <a:pt x="93" y="4"/>
                  </a:lnTo>
                  <a:lnTo>
                    <a:pt x="89" y="4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7" y="2"/>
                  </a:lnTo>
                  <a:lnTo>
                    <a:pt x="73" y="2"/>
                  </a:lnTo>
                  <a:lnTo>
                    <a:pt x="68" y="1"/>
                  </a:lnTo>
                  <a:lnTo>
                    <a:pt x="64" y="1"/>
                  </a:lnTo>
                  <a:lnTo>
                    <a:pt x="59" y="1"/>
                  </a:lnTo>
                  <a:lnTo>
                    <a:pt x="55" y="1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9" y="1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6" y="2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17" name="Freeform 153"/>
            <p:cNvSpPr>
              <a:spLocks/>
            </p:cNvSpPr>
            <p:nvPr/>
          </p:nvSpPr>
          <p:spPr bwMode="auto">
            <a:xfrm>
              <a:off x="4272" y="1027"/>
              <a:ext cx="309" cy="364"/>
            </a:xfrm>
            <a:custGeom>
              <a:avLst/>
              <a:gdLst>
                <a:gd name="T0" fmla="*/ 61 w 309"/>
                <a:gd name="T1" fmla="*/ 361 h 364"/>
                <a:gd name="T2" fmla="*/ 61 w 309"/>
                <a:gd name="T3" fmla="*/ 351 h 364"/>
                <a:gd name="T4" fmla="*/ 61 w 309"/>
                <a:gd name="T5" fmla="*/ 339 h 364"/>
                <a:gd name="T6" fmla="*/ 61 w 309"/>
                <a:gd name="T7" fmla="*/ 328 h 364"/>
                <a:gd name="T8" fmla="*/ 62 w 309"/>
                <a:gd name="T9" fmla="*/ 318 h 364"/>
                <a:gd name="T10" fmla="*/ 63 w 309"/>
                <a:gd name="T11" fmla="*/ 307 h 364"/>
                <a:gd name="T12" fmla="*/ 65 w 309"/>
                <a:gd name="T13" fmla="*/ 296 h 364"/>
                <a:gd name="T14" fmla="*/ 66 w 309"/>
                <a:gd name="T15" fmla="*/ 287 h 364"/>
                <a:gd name="T16" fmla="*/ 69 w 309"/>
                <a:gd name="T17" fmla="*/ 277 h 364"/>
                <a:gd name="T18" fmla="*/ 72 w 309"/>
                <a:gd name="T19" fmla="*/ 267 h 364"/>
                <a:gd name="T20" fmla="*/ 74 w 309"/>
                <a:gd name="T21" fmla="*/ 259 h 364"/>
                <a:gd name="T22" fmla="*/ 78 w 309"/>
                <a:gd name="T23" fmla="*/ 247 h 364"/>
                <a:gd name="T24" fmla="*/ 83 w 309"/>
                <a:gd name="T25" fmla="*/ 233 h 364"/>
                <a:gd name="T26" fmla="*/ 89 w 309"/>
                <a:gd name="T27" fmla="*/ 219 h 364"/>
                <a:gd name="T28" fmla="*/ 96 w 309"/>
                <a:gd name="T29" fmla="*/ 206 h 364"/>
                <a:gd name="T30" fmla="*/ 104 w 309"/>
                <a:gd name="T31" fmla="*/ 194 h 364"/>
                <a:gd name="T32" fmla="*/ 113 w 309"/>
                <a:gd name="T33" fmla="*/ 179 h 364"/>
                <a:gd name="T34" fmla="*/ 122 w 309"/>
                <a:gd name="T35" fmla="*/ 166 h 364"/>
                <a:gd name="T36" fmla="*/ 134 w 309"/>
                <a:gd name="T37" fmla="*/ 153 h 364"/>
                <a:gd name="T38" fmla="*/ 145 w 309"/>
                <a:gd name="T39" fmla="*/ 142 h 364"/>
                <a:gd name="T40" fmla="*/ 155 w 309"/>
                <a:gd name="T41" fmla="*/ 131 h 364"/>
                <a:gd name="T42" fmla="*/ 167 w 309"/>
                <a:gd name="T43" fmla="*/ 120 h 364"/>
                <a:gd name="T44" fmla="*/ 179 w 309"/>
                <a:gd name="T45" fmla="*/ 111 h 364"/>
                <a:gd name="T46" fmla="*/ 192 w 309"/>
                <a:gd name="T47" fmla="*/ 101 h 364"/>
                <a:gd name="T48" fmla="*/ 207 w 309"/>
                <a:gd name="T49" fmla="*/ 92 h 364"/>
                <a:gd name="T50" fmla="*/ 222 w 309"/>
                <a:gd name="T51" fmla="*/ 83 h 364"/>
                <a:gd name="T52" fmla="*/ 239 w 309"/>
                <a:gd name="T53" fmla="*/ 75 h 364"/>
                <a:gd name="T54" fmla="*/ 254 w 309"/>
                <a:gd name="T55" fmla="*/ 68 h 364"/>
                <a:gd name="T56" fmla="*/ 308 w 309"/>
                <a:gd name="T57" fmla="*/ 17 h 364"/>
                <a:gd name="T58" fmla="*/ 233 w 309"/>
                <a:gd name="T59" fmla="*/ 17 h 364"/>
                <a:gd name="T60" fmla="*/ 214 w 309"/>
                <a:gd name="T61" fmla="*/ 24 h 364"/>
                <a:gd name="T62" fmla="*/ 196 w 309"/>
                <a:gd name="T63" fmla="*/ 33 h 364"/>
                <a:gd name="T64" fmla="*/ 181 w 309"/>
                <a:gd name="T65" fmla="*/ 42 h 364"/>
                <a:gd name="T66" fmla="*/ 167 w 309"/>
                <a:gd name="T67" fmla="*/ 51 h 364"/>
                <a:gd name="T68" fmla="*/ 153 w 309"/>
                <a:gd name="T69" fmla="*/ 60 h 364"/>
                <a:gd name="T70" fmla="*/ 138 w 309"/>
                <a:gd name="T71" fmla="*/ 71 h 364"/>
                <a:gd name="T72" fmla="*/ 125 w 309"/>
                <a:gd name="T73" fmla="*/ 82 h 364"/>
                <a:gd name="T74" fmla="*/ 112 w 309"/>
                <a:gd name="T75" fmla="*/ 94 h 364"/>
                <a:gd name="T76" fmla="*/ 101 w 309"/>
                <a:gd name="T77" fmla="*/ 105 h 364"/>
                <a:gd name="T78" fmla="*/ 88 w 309"/>
                <a:gd name="T79" fmla="*/ 119 h 364"/>
                <a:gd name="T80" fmla="*/ 77 w 309"/>
                <a:gd name="T81" fmla="*/ 132 h 364"/>
                <a:gd name="T82" fmla="*/ 68 w 309"/>
                <a:gd name="T83" fmla="*/ 145 h 364"/>
                <a:gd name="T84" fmla="*/ 58 w 309"/>
                <a:gd name="T85" fmla="*/ 158 h 364"/>
                <a:gd name="T86" fmla="*/ 49 w 309"/>
                <a:gd name="T87" fmla="*/ 173 h 364"/>
                <a:gd name="T88" fmla="*/ 41 w 309"/>
                <a:gd name="T89" fmla="*/ 187 h 364"/>
                <a:gd name="T90" fmla="*/ 35 w 309"/>
                <a:gd name="T91" fmla="*/ 199 h 364"/>
                <a:gd name="T92" fmla="*/ 28 w 309"/>
                <a:gd name="T93" fmla="*/ 215 h 364"/>
                <a:gd name="T94" fmla="*/ 23 w 309"/>
                <a:gd name="T95" fmla="*/ 228 h 364"/>
                <a:gd name="T96" fmla="*/ 17 w 309"/>
                <a:gd name="T97" fmla="*/ 244 h 364"/>
                <a:gd name="T98" fmla="*/ 13 w 309"/>
                <a:gd name="T99" fmla="*/ 259 h 364"/>
                <a:gd name="T100" fmla="*/ 9 w 309"/>
                <a:gd name="T101" fmla="*/ 273 h 364"/>
                <a:gd name="T102" fmla="*/ 6 w 309"/>
                <a:gd name="T103" fmla="*/ 284 h 364"/>
                <a:gd name="T104" fmla="*/ 4 w 309"/>
                <a:gd name="T105" fmla="*/ 293 h 364"/>
                <a:gd name="T106" fmla="*/ 4 w 309"/>
                <a:gd name="T107" fmla="*/ 300 h 364"/>
                <a:gd name="T108" fmla="*/ 4 w 309"/>
                <a:gd name="T109" fmla="*/ 309 h 364"/>
                <a:gd name="T110" fmla="*/ 2 w 309"/>
                <a:gd name="T111" fmla="*/ 316 h 364"/>
                <a:gd name="T112" fmla="*/ 1 w 309"/>
                <a:gd name="T113" fmla="*/ 326 h 364"/>
                <a:gd name="T114" fmla="*/ 1 w 309"/>
                <a:gd name="T115" fmla="*/ 335 h 364"/>
                <a:gd name="T116" fmla="*/ 1 w 309"/>
                <a:gd name="T117" fmla="*/ 343 h 364"/>
                <a:gd name="T118" fmla="*/ 0 w 309"/>
                <a:gd name="T119" fmla="*/ 352 h 364"/>
                <a:gd name="T120" fmla="*/ 1 w 309"/>
                <a:gd name="T121" fmla="*/ 359 h 36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9"/>
                <a:gd name="T184" fmla="*/ 0 h 364"/>
                <a:gd name="T185" fmla="*/ 309 w 309"/>
                <a:gd name="T186" fmla="*/ 364 h 36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9" h="364">
                  <a:moveTo>
                    <a:pt x="2" y="363"/>
                  </a:moveTo>
                  <a:lnTo>
                    <a:pt x="61" y="361"/>
                  </a:lnTo>
                  <a:lnTo>
                    <a:pt x="60" y="356"/>
                  </a:lnTo>
                  <a:lnTo>
                    <a:pt x="61" y="351"/>
                  </a:lnTo>
                  <a:lnTo>
                    <a:pt x="60" y="345"/>
                  </a:lnTo>
                  <a:lnTo>
                    <a:pt x="61" y="339"/>
                  </a:lnTo>
                  <a:lnTo>
                    <a:pt x="60" y="333"/>
                  </a:lnTo>
                  <a:lnTo>
                    <a:pt x="61" y="328"/>
                  </a:lnTo>
                  <a:lnTo>
                    <a:pt x="62" y="323"/>
                  </a:lnTo>
                  <a:lnTo>
                    <a:pt x="62" y="318"/>
                  </a:lnTo>
                  <a:lnTo>
                    <a:pt x="63" y="312"/>
                  </a:lnTo>
                  <a:lnTo>
                    <a:pt x="63" y="307"/>
                  </a:lnTo>
                  <a:lnTo>
                    <a:pt x="64" y="301"/>
                  </a:lnTo>
                  <a:lnTo>
                    <a:pt x="65" y="296"/>
                  </a:lnTo>
                  <a:lnTo>
                    <a:pt x="66" y="292"/>
                  </a:lnTo>
                  <a:lnTo>
                    <a:pt x="66" y="287"/>
                  </a:lnTo>
                  <a:lnTo>
                    <a:pt x="67" y="282"/>
                  </a:lnTo>
                  <a:lnTo>
                    <a:pt x="69" y="277"/>
                  </a:lnTo>
                  <a:lnTo>
                    <a:pt x="71" y="272"/>
                  </a:lnTo>
                  <a:lnTo>
                    <a:pt x="72" y="267"/>
                  </a:lnTo>
                  <a:lnTo>
                    <a:pt x="72" y="264"/>
                  </a:lnTo>
                  <a:lnTo>
                    <a:pt x="74" y="259"/>
                  </a:lnTo>
                  <a:lnTo>
                    <a:pt x="75" y="253"/>
                  </a:lnTo>
                  <a:lnTo>
                    <a:pt x="78" y="247"/>
                  </a:lnTo>
                  <a:lnTo>
                    <a:pt x="81" y="240"/>
                  </a:lnTo>
                  <a:lnTo>
                    <a:pt x="83" y="233"/>
                  </a:lnTo>
                  <a:lnTo>
                    <a:pt x="86" y="226"/>
                  </a:lnTo>
                  <a:lnTo>
                    <a:pt x="89" y="219"/>
                  </a:lnTo>
                  <a:lnTo>
                    <a:pt x="93" y="212"/>
                  </a:lnTo>
                  <a:lnTo>
                    <a:pt x="96" y="206"/>
                  </a:lnTo>
                  <a:lnTo>
                    <a:pt x="100" y="200"/>
                  </a:lnTo>
                  <a:lnTo>
                    <a:pt x="104" y="194"/>
                  </a:lnTo>
                  <a:lnTo>
                    <a:pt x="108" y="187"/>
                  </a:lnTo>
                  <a:lnTo>
                    <a:pt x="113" y="179"/>
                  </a:lnTo>
                  <a:lnTo>
                    <a:pt x="118" y="173"/>
                  </a:lnTo>
                  <a:lnTo>
                    <a:pt x="122" y="166"/>
                  </a:lnTo>
                  <a:lnTo>
                    <a:pt x="128" y="159"/>
                  </a:lnTo>
                  <a:lnTo>
                    <a:pt x="134" y="153"/>
                  </a:lnTo>
                  <a:lnTo>
                    <a:pt x="139" y="147"/>
                  </a:lnTo>
                  <a:lnTo>
                    <a:pt x="145" y="142"/>
                  </a:lnTo>
                  <a:lnTo>
                    <a:pt x="149" y="137"/>
                  </a:lnTo>
                  <a:lnTo>
                    <a:pt x="155" y="131"/>
                  </a:lnTo>
                  <a:lnTo>
                    <a:pt x="161" y="126"/>
                  </a:lnTo>
                  <a:lnTo>
                    <a:pt x="167" y="120"/>
                  </a:lnTo>
                  <a:lnTo>
                    <a:pt x="174" y="115"/>
                  </a:lnTo>
                  <a:lnTo>
                    <a:pt x="179" y="111"/>
                  </a:lnTo>
                  <a:lnTo>
                    <a:pt x="186" y="106"/>
                  </a:lnTo>
                  <a:lnTo>
                    <a:pt x="192" y="101"/>
                  </a:lnTo>
                  <a:lnTo>
                    <a:pt x="200" y="96"/>
                  </a:lnTo>
                  <a:lnTo>
                    <a:pt x="207" y="92"/>
                  </a:lnTo>
                  <a:lnTo>
                    <a:pt x="214" y="86"/>
                  </a:lnTo>
                  <a:lnTo>
                    <a:pt x="222" y="83"/>
                  </a:lnTo>
                  <a:lnTo>
                    <a:pt x="230" y="79"/>
                  </a:lnTo>
                  <a:lnTo>
                    <a:pt x="239" y="75"/>
                  </a:lnTo>
                  <a:lnTo>
                    <a:pt x="245" y="72"/>
                  </a:lnTo>
                  <a:lnTo>
                    <a:pt x="254" y="68"/>
                  </a:lnTo>
                  <a:lnTo>
                    <a:pt x="262" y="86"/>
                  </a:lnTo>
                  <a:lnTo>
                    <a:pt x="308" y="17"/>
                  </a:lnTo>
                  <a:lnTo>
                    <a:pt x="226" y="0"/>
                  </a:lnTo>
                  <a:lnTo>
                    <a:pt x="233" y="17"/>
                  </a:lnTo>
                  <a:lnTo>
                    <a:pt x="222" y="21"/>
                  </a:lnTo>
                  <a:lnTo>
                    <a:pt x="214" y="24"/>
                  </a:lnTo>
                  <a:lnTo>
                    <a:pt x="204" y="30"/>
                  </a:lnTo>
                  <a:lnTo>
                    <a:pt x="196" y="33"/>
                  </a:lnTo>
                  <a:lnTo>
                    <a:pt x="189" y="37"/>
                  </a:lnTo>
                  <a:lnTo>
                    <a:pt x="181" y="42"/>
                  </a:lnTo>
                  <a:lnTo>
                    <a:pt x="174" y="47"/>
                  </a:lnTo>
                  <a:lnTo>
                    <a:pt x="167" y="51"/>
                  </a:lnTo>
                  <a:lnTo>
                    <a:pt x="161" y="55"/>
                  </a:lnTo>
                  <a:lnTo>
                    <a:pt x="153" y="60"/>
                  </a:lnTo>
                  <a:lnTo>
                    <a:pt x="145" y="66"/>
                  </a:lnTo>
                  <a:lnTo>
                    <a:pt x="138" y="71"/>
                  </a:lnTo>
                  <a:lnTo>
                    <a:pt x="132" y="77"/>
                  </a:lnTo>
                  <a:lnTo>
                    <a:pt x="125" y="82"/>
                  </a:lnTo>
                  <a:lnTo>
                    <a:pt x="118" y="88"/>
                  </a:lnTo>
                  <a:lnTo>
                    <a:pt x="112" y="94"/>
                  </a:lnTo>
                  <a:lnTo>
                    <a:pt x="106" y="100"/>
                  </a:lnTo>
                  <a:lnTo>
                    <a:pt x="101" y="105"/>
                  </a:lnTo>
                  <a:lnTo>
                    <a:pt x="94" y="113"/>
                  </a:lnTo>
                  <a:lnTo>
                    <a:pt x="88" y="119"/>
                  </a:lnTo>
                  <a:lnTo>
                    <a:pt x="82" y="126"/>
                  </a:lnTo>
                  <a:lnTo>
                    <a:pt x="77" y="132"/>
                  </a:lnTo>
                  <a:lnTo>
                    <a:pt x="72" y="138"/>
                  </a:lnTo>
                  <a:lnTo>
                    <a:pt x="68" y="145"/>
                  </a:lnTo>
                  <a:lnTo>
                    <a:pt x="63" y="152"/>
                  </a:lnTo>
                  <a:lnTo>
                    <a:pt x="58" y="158"/>
                  </a:lnTo>
                  <a:lnTo>
                    <a:pt x="53" y="165"/>
                  </a:lnTo>
                  <a:lnTo>
                    <a:pt x="49" y="173"/>
                  </a:lnTo>
                  <a:lnTo>
                    <a:pt x="45" y="180"/>
                  </a:lnTo>
                  <a:lnTo>
                    <a:pt x="41" y="187"/>
                  </a:lnTo>
                  <a:lnTo>
                    <a:pt x="38" y="194"/>
                  </a:lnTo>
                  <a:lnTo>
                    <a:pt x="35" y="199"/>
                  </a:lnTo>
                  <a:lnTo>
                    <a:pt x="31" y="207"/>
                  </a:lnTo>
                  <a:lnTo>
                    <a:pt x="28" y="215"/>
                  </a:lnTo>
                  <a:lnTo>
                    <a:pt x="25" y="222"/>
                  </a:lnTo>
                  <a:lnTo>
                    <a:pt x="23" y="228"/>
                  </a:lnTo>
                  <a:lnTo>
                    <a:pt x="20" y="236"/>
                  </a:lnTo>
                  <a:lnTo>
                    <a:pt x="17" y="244"/>
                  </a:lnTo>
                  <a:lnTo>
                    <a:pt x="15" y="251"/>
                  </a:lnTo>
                  <a:lnTo>
                    <a:pt x="13" y="259"/>
                  </a:lnTo>
                  <a:lnTo>
                    <a:pt x="11" y="267"/>
                  </a:lnTo>
                  <a:lnTo>
                    <a:pt x="9" y="273"/>
                  </a:lnTo>
                  <a:lnTo>
                    <a:pt x="8" y="280"/>
                  </a:lnTo>
                  <a:lnTo>
                    <a:pt x="6" y="284"/>
                  </a:lnTo>
                  <a:lnTo>
                    <a:pt x="5" y="289"/>
                  </a:lnTo>
                  <a:lnTo>
                    <a:pt x="4" y="293"/>
                  </a:lnTo>
                  <a:lnTo>
                    <a:pt x="5" y="296"/>
                  </a:lnTo>
                  <a:lnTo>
                    <a:pt x="4" y="300"/>
                  </a:lnTo>
                  <a:lnTo>
                    <a:pt x="4" y="305"/>
                  </a:lnTo>
                  <a:lnTo>
                    <a:pt x="4" y="309"/>
                  </a:lnTo>
                  <a:lnTo>
                    <a:pt x="3" y="313"/>
                  </a:lnTo>
                  <a:lnTo>
                    <a:pt x="2" y="316"/>
                  </a:lnTo>
                  <a:lnTo>
                    <a:pt x="1" y="321"/>
                  </a:lnTo>
                  <a:lnTo>
                    <a:pt x="1" y="326"/>
                  </a:lnTo>
                  <a:lnTo>
                    <a:pt x="1" y="330"/>
                  </a:lnTo>
                  <a:lnTo>
                    <a:pt x="1" y="335"/>
                  </a:lnTo>
                  <a:lnTo>
                    <a:pt x="0" y="340"/>
                  </a:lnTo>
                  <a:lnTo>
                    <a:pt x="1" y="343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1" y="356"/>
                  </a:lnTo>
                  <a:lnTo>
                    <a:pt x="1" y="359"/>
                  </a:lnTo>
                  <a:lnTo>
                    <a:pt x="2" y="363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18" name="Freeform 154"/>
            <p:cNvSpPr>
              <a:spLocks/>
            </p:cNvSpPr>
            <p:nvPr/>
          </p:nvSpPr>
          <p:spPr bwMode="auto">
            <a:xfrm>
              <a:off x="4703" y="1314"/>
              <a:ext cx="307" cy="366"/>
            </a:xfrm>
            <a:custGeom>
              <a:avLst/>
              <a:gdLst>
                <a:gd name="T0" fmla="*/ 246 w 307"/>
                <a:gd name="T1" fmla="*/ 4 h 366"/>
                <a:gd name="T2" fmla="*/ 246 w 307"/>
                <a:gd name="T3" fmla="*/ 13 h 366"/>
                <a:gd name="T4" fmla="*/ 246 w 307"/>
                <a:gd name="T5" fmla="*/ 25 h 366"/>
                <a:gd name="T6" fmla="*/ 246 w 307"/>
                <a:gd name="T7" fmla="*/ 36 h 366"/>
                <a:gd name="T8" fmla="*/ 245 w 307"/>
                <a:gd name="T9" fmla="*/ 46 h 366"/>
                <a:gd name="T10" fmla="*/ 244 w 307"/>
                <a:gd name="T11" fmla="*/ 57 h 366"/>
                <a:gd name="T12" fmla="*/ 242 w 307"/>
                <a:gd name="T13" fmla="*/ 68 h 366"/>
                <a:gd name="T14" fmla="*/ 241 w 307"/>
                <a:gd name="T15" fmla="*/ 77 h 366"/>
                <a:gd name="T16" fmla="*/ 237 w 307"/>
                <a:gd name="T17" fmla="*/ 87 h 366"/>
                <a:gd name="T18" fmla="*/ 235 w 307"/>
                <a:gd name="T19" fmla="*/ 97 h 366"/>
                <a:gd name="T20" fmla="*/ 233 w 307"/>
                <a:gd name="T21" fmla="*/ 105 h 366"/>
                <a:gd name="T22" fmla="*/ 228 w 307"/>
                <a:gd name="T23" fmla="*/ 117 h 366"/>
                <a:gd name="T24" fmla="*/ 223 w 307"/>
                <a:gd name="T25" fmla="*/ 131 h 366"/>
                <a:gd name="T26" fmla="*/ 217 w 307"/>
                <a:gd name="T27" fmla="*/ 145 h 366"/>
                <a:gd name="T28" fmla="*/ 211 w 307"/>
                <a:gd name="T29" fmla="*/ 158 h 366"/>
                <a:gd name="T30" fmla="*/ 203 w 307"/>
                <a:gd name="T31" fmla="*/ 170 h 366"/>
                <a:gd name="T32" fmla="*/ 194 w 307"/>
                <a:gd name="T33" fmla="*/ 184 h 366"/>
                <a:gd name="T34" fmla="*/ 184 w 307"/>
                <a:gd name="T35" fmla="*/ 198 h 366"/>
                <a:gd name="T36" fmla="*/ 173 w 307"/>
                <a:gd name="T37" fmla="*/ 211 h 366"/>
                <a:gd name="T38" fmla="*/ 162 w 307"/>
                <a:gd name="T39" fmla="*/ 222 h 366"/>
                <a:gd name="T40" fmla="*/ 152 w 307"/>
                <a:gd name="T41" fmla="*/ 233 h 366"/>
                <a:gd name="T42" fmla="*/ 140 w 307"/>
                <a:gd name="T43" fmla="*/ 244 h 366"/>
                <a:gd name="T44" fmla="*/ 127 w 307"/>
                <a:gd name="T45" fmla="*/ 253 h 366"/>
                <a:gd name="T46" fmla="*/ 114 w 307"/>
                <a:gd name="T47" fmla="*/ 263 h 366"/>
                <a:gd name="T48" fmla="*/ 100 w 307"/>
                <a:gd name="T49" fmla="*/ 273 h 366"/>
                <a:gd name="T50" fmla="*/ 85 w 307"/>
                <a:gd name="T51" fmla="*/ 281 h 366"/>
                <a:gd name="T52" fmla="*/ 68 w 307"/>
                <a:gd name="T53" fmla="*/ 289 h 366"/>
                <a:gd name="T54" fmla="*/ 52 w 307"/>
                <a:gd name="T55" fmla="*/ 296 h 366"/>
                <a:gd name="T56" fmla="*/ 0 w 307"/>
                <a:gd name="T57" fmla="*/ 347 h 366"/>
                <a:gd name="T58" fmla="*/ 74 w 307"/>
                <a:gd name="T59" fmla="*/ 348 h 366"/>
                <a:gd name="T60" fmla="*/ 92 w 307"/>
                <a:gd name="T61" fmla="*/ 340 h 366"/>
                <a:gd name="T62" fmla="*/ 110 w 307"/>
                <a:gd name="T63" fmla="*/ 330 h 366"/>
                <a:gd name="T64" fmla="*/ 125 w 307"/>
                <a:gd name="T65" fmla="*/ 323 h 366"/>
                <a:gd name="T66" fmla="*/ 140 w 307"/>
                <a:gd name="T67" fmla="*/ 313 h 366"/>
                <a:gd name="T68" fmla="*/ 153 w 307"/>
                <a:gd name="T69" fmla="*/ 304 h 366"/>
                <a:gd name="T70" fmla="*/ 168 w 307"/>
                <a:gd name="T71" fmla="*/ 292 h 366"/>
                <a:gd name="T72" fmla="*/ 181 w 307"/>
                <a:gd name="T73" fmla="*/ 283 h 366"/>
                <a:gd name="T74" fmla="*/ 194 w 307"/>
                <a:gd name="T75" fmla="*/ 270 h 366"/>
                <a:gd name="T76" fmla="*/ 206 w 307"/>
                <a:gd name="T77" fmla="*/ 258 h 366"/>
                <a:gd name="T78" fmla="*/ 218 w 307"/>
                <a:gd name="T79" fmla="*/ 244 h 366"/>
                <a:gd name="T80" fmla="*/ 229 w 307"/>
                <a:gd name="T81" fmla="*/ 232 h 366"/>
                <a:gd name="T82" fmla="*/ 239 w 307"/>
                <a:gd name="T83" fmla="*/ 219 h 366"/>
                <a:gd name="T84" fmla="*/ 248 w 307"/>
                <a:gd name="T85" fmla="*/ 205 h 366"/>
                <a:gd name="T86" fmla="*/ 258 w 307"/>
                <a:gd name="T87" fmla="*/ 191 h 366"/>
                <a:gd name="T88" fmla="*/ 266 w 307"/>
                <a:gd name="T89" fmla="*/ 177 h 366"/>
                <a:gd name="T90" fmla="*/ 271 w 307"/>
                <a:gd name="T91" fmla="*/ 165 h 366"/>
                <a:gd name="T92" fmla="*/ 279 w 307"/>
                <a:gd name="T93" fmla="*/ 149 h 366"/>
                <a:gd name="T94" fmla="*/ 284 w 307"/>
                <a:gd name="T95" fmla="*/ 135 h 366"/>
                <a:gd name="T96" fmla="*/ 289 w 307"/>
                <a:gd name="T97" fmla="*/ 120 h 366"/>
                <a:gd name="T98" fmla="*/ 294 w 307"/>
                <a:gd name="T99" fmla="*/ 104 h 366"/>
                <a:gd name="T100" fmla="*/ 298 w 307"/>
                <a:gd name="T101" fmla="*/ 91 h 366"/>
                <a:gd name="T102" fmla="*/ 300 w 307"/>
                <a:gd name="T103" fmla="*/ 79 h 366"/>
                <a:gd name="T104" fmla="*/ 302 w 307"/>
                <a:gd name="T105" fmla="*/ 71 h 366"/>
                <a:gd name="T106" fmla="*/ 302 w 307"/>
                <a:gd name="T107" fmla="*/ 64 h 366"/>
                <a:gd name="T108" fmla="*/ 303 w 307"/>
                <a:gd name="T109" fmla="*/ 55 h 366"/>
                <a:gd name="T110" fmla="*/ 304 w 307"/>
                <a:gd name="T111" fmla="*/ 48 h 366"/>
                <a:gd name="T112" fmla="*/ 306 w 307"/>
                <a:gd name="T113" fmla="*/ 38 h 366"/>
                <a:gd name="T114" fmla="*/ 306 w 307"/>
                <a:gd name="T115" fmla="*/ 29 h 366"/>
                <a:gd name="T116" fmla="*/ 306 w 307"/>
                <a:gd name="T117" fmla="*/ 21 h 366"/>
                <a:gd name="T118" fmla="*/ 306 w 307"/>
                <a:gd name="T119" fmla="*/ 12 h 366"/>
                <a:gd name="T120" fmla="*/ 306 w 307"/>
                <a:gd name="T121" fmla="*/ 5 h 36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7"/>
                <a:gd name="T184" fmla="*/ 0 h 366"/>
                <a:gd name="T185" fmla="*/ 307 w 307"/>
                <a:gd name="T186" fmla="*/ 366 h 36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7" h="366">
                  <a:moveTo>
                    <a:pt x="306" y="0"/>
                  </a:moveTo>
                  <a:lnTo>
                    <a:pt x="246" y="4"/>
                  </a:lnTo>
                  <a:lnTo>
                    <a:pt x="245" y="9"/>
                  </a:lnTo>
                  <a:lnTo>
                    <a:pt x="246" y="13"/>
                  </a:lnTo>
                  <a:lnTo>
                    <a:pt x="246" y="19"/>
                  </a:lnTo>
                  <a:lnTo>
                    <a:pt x="246" y="25"/>
                  </a:lnTo>
                  <a:lnTo>
                    <a:pt x="246" y="31"/>
                  </a:lnTo>
                  <a:lnTo>
                    <a:pt x="246" y="36"/>
                  </a:lnTo>
                  <a:lnTo>
                    <a:pt x="245" y="41"/>
                  </a:lnTo>
                  <a:lnTo>
                    <a:pt x="245" y="46"/>
                  </a:lnTo>
                  <a:lnTo>
                    <a:pt x="244" y="52"/>
                  </a:lnTo>
                  <a:lnTo>
                    <a:pt x="244" y="57"/>
                  </a:lnTo>
                  <a:lnTo>
                    <a:pt x="242" y="63"/>
                  </a:lnTo>
                  <a:lnTo>
                    <a:pt x="242" y="68"/>
                  </a:lnTo>
                  <a:lnTo>
                    <a:pt x="241" y="73"/>
                  </a:lnTo>
                  <a:lnTo>
                    <a:pt x="241" y="77"/>
                  </a:lnTo>
                  <a:lnTo>
                    <a:pt x="239" y="82"/>
                  </a:lnTo>
                  <a:lnTo>
                    <a:pt x="237" y="87"/>
                  </a:lnTo>
                  <a:lnTo>
                    <a:pt x="236" y="92"/>
                  </a:lnTo>
                  <a:lnTo>
                    <a:pt x="235" y="97"/>
                  </a:lnTo>
                  <a:lnTo>
                    <a:pt x="234" y="100"/>
                  </a:lnTo>
                  <a:lnTo>
                    <a:pt x="233" y="105"/>
                  </a:lnTo>
                  <a:lnTo>
                    <a:pt x="231" y="110"/>
                  </a:lnTo>
                  <a:lnTo>
                    <a:pt x="228" y="117"/>
                  </a:lnTo>
                  <a:lnTo>
                    <a:pt x="226" y="124"/>
                  </a:lnTo>
                  <a:lnTo>
                    <a:pt x="223" y="131"/>
                  </a:lnTo>
                  <a:lnTo>
                    <a:pt x="221" y="138"/>
                  </a:lnTo>
                  <a:lnTo>
                    <a:pt x="217" y="145"/>
                  </a:lnTo>
                  <a:lnTo>
                    <a:pt x="214" y="152"/>
                  </a:lnTo>
                  <a:lnTo>
                    <a:pt x="211" y="158"/>
                  </a:lnTo>
                  <a:lnTo>
                    <a:pt x="207" y="164"/>
                  </a:lnTo>
                  <a:lnTo>
                    <a:pt x="203" y="170"/>
                  </a:lnTo>
                  <a:lnTo>
                    <a:pt x="198" y="177"/>
                  </a:lnTo>
                  <a:lnTo>
                    <a:pt x="194" y="184"/>
                  </a:lnTo>
                  <a:lnTo>
                    <a:pt x="189" y="191"/>
                  </a:lnTo>
                  <a:lnTo>
                    <a:pt x="184" y="198"/>
                  </a:lnTo>
                  <a:lnTo>
                    <a:pt x="178" y="204"/>
                  </a:lnTo>
                  <a:lnTo>
                    <a:pt x="173" y="211"/>
                  </a:lnTo>
                  <a:lnTo>
                    <a:pt x="167" y="217"/>
                  </a:lnTo>
                  <a:lnTo>
                    <a:pt x="162" y="222"/>
                  </a:lnTo>
                  <a:lnTo>
                    <a:pt x="158" y="227"/>
                  </a:lnTo>
                  <a:lnTo>
                    <a:pt x="152" y="233"/>
                  </a:lnTo>
                  <a:lnTo>
                    <a:pt x="146" y="238"/>
                  </a:lnTo>
                  <a:lnTo>
                    <a:pt x="140" y="244"/>
                  </a:lnTo>
                  <a:lnTo>
                    <a:pt x="133" y="249"/>
                  </a:lnTo>
                  <a:lnTo>
                    <a:pt x="127" y="253"/>
                  </a:lnTo>
                  <a:lnTo>
                    <a:pt x="121" y="258"/>
                  </a:lnTo>
                  <a:lnTo>
                    <a:pt x="114" y="263"/>
                  </a:lnTo>
                  <a:lnTo>
                    <a:pt x="107" y="268"/>
                  </a:lnTo>
                  <a:lnTo>
                    <a:pt x="100" y="273"/>
                  </a:lnTo>
                  <a:lnTo>
                    <a:pt x="92" y="277"/>
                  </a:lnTo>
                  <a:lnTo>
                    <a:pt x="85" y="281"/>
                  </a:lnTo>
                  <a:lnTo>
                    <a:pt x="77" y="285"/>
                  </a:lnTo>
                  <a:lnTo>
                    <a:pt x="68" y="289"/>
                  </a:lnTo>
                  <a:lnTo>
                    <a:pt x="61" y="292"/>
                  </a:lnTo>
                  <a:lnTo>
                    <a:pt x="52" y="296"/>
                  </a:lnTo>
                  <a:lnTo>
                    <a:pt x="45" y="279"/>
                  </a:lnTo>
                  <a:lnTo>
                    <a:pt x="0" y="347"/>
                  </a:lnTo>
                  <a:lnTo>
                    <a:pt x="81" y="365"/>
                  </a:lnTo>
                  <a:lnTo>
                    <a:pt x="74" y="348"/>
                  </a:lnTo>
                  <a:lnTo>
                    <a:pt x="84" y="343"/>
                  </a:lnTo>
                  <a:lnTo>
                    <a:pt x="92" y="340"/>
                  </a:lnTo>
                  <a:lnTo>
                    <a:pt x="102" y="335"/>
                  </a:lnTo>
                  <a:lnTo>
                    <a:pt x="110" y="330"/>
                  </a:lnTo>
                  <a:lnTo>
                    <a:pt x="117" y="327"/>
                  </a:lnTo>
                  <a:lnTo>
                    <a:pt x="125" y="323"/>
                  </a:lnTo>
                  <a:lnTo>
                    <a:pt x="133" y="317"/>
                  </a:lnTo>
                  <a:lnTo>
                    <a:pt x="140" y="313"/>
                  </a:lnTo>
                  <a:lnTo>
                    <a:pt x="145" y="309"/>
                  </a:lnTo>
                  <a:lnTo>
                    <a:pt x="153" y="304"/>
                  </a:lnTo>
                  <a:lnTo>
                    <a:pt x="161" y="297"/>
                  </a:lnTo>
                  <a:lnTo>
                    <a:pt x="168" y="292"/>
                  </a:lnTo>
                  <a:lnTo>
                    <a:pt x="175" y="288"/>
                  </a:lnTo>
                  <a:lnTo>
                    <a:pt x="181" y="283"/>
                  </a:lnTo>
                  <a:lnTo>
                    <a:pt x="188" y="276"/>
                  </a:lnTo>
                  <a:lnTo>
                    <a:pt x="194" y="270"/>
                  </a:lnTo>
                  <a:lnTo>
                    <a:pt x="201" y="264"/>
                  </a:lnTo>
                  <a:lnTo>
                    <a:pt x="206" y="258"/>
                  </a:lnTo>
                  <a:lnTo>
                    <a:pt x="212" y="251"/>
                  </a:lnTo>
                  <a:lnTo>
                    <a:pt x="218" y="244"/>
                  </a:lnTo>
                  <a:lnTo>
                    <a:pt x="224" y="238"/>
                  </a:lnTo>
                  <a:lnTo>
                    <a:pt x="229" y="232"/>
                  </a:lnTo>
                  <a:lnTo>
                    <a:pt x="234" y="226"/>
                  </a:lnTo>
                  <a:lnTo>
                    <a:pt x="239" y="219"/>
                  </a:lnTo>
                  <a:lnTo>
                    <a:pt x="243" y="213"/>
                  </a:lnTo>
                  <a:lnTo>
                    <a:pt x="248" y="205"/>
                  </a:lnTo>
                  <a:lnTo>
                    <a:pt x="253" y="199"/>
                  </a:lnTo>
                  <a:lnTo>
                    <a:pt x="258" y="191"/>
                  </a:lnTo>
                  <a:lnTo>
                    <a:pt x="261" y="184"/>
                  </a:lnTo>
                  <a:lnTo>
                    <a:pt x="266" y="177"/>
                  </a:lnTo>
                  <a:lnTo>
                    <a:pt x="268" y="171"/>
                  </a:lnTo>
                  <a:lnTo>
                    <a:pt x="271" y="165"/>
                  </a:lnTo>
                  <a:lnTo>
                    <a:pt x="275" y="157"/>
                  </a:lnTo>
                  <a:lnTo>
                    <a:pt x="279" y="149"/>
                  </a:lnTo>
                  <a:lnTo>
                    <a:pt x="281" y="142"/>
                  </a:lnTo>
                  <a:lnTo>
                    <a:pt x="284" y="135"/>
                  </a:lnTo>
                  <a:lnTo>
                    <a:pt x="286" y="128"/>
                  </a:lnTo>
                  <a:lnTo>
                    <a:pt x="289" y="120"/>
                  </a:lnTo>
                  <a:lnTo>
                    <a:pt x="291" y="112"/>
                  </a:lnTo>
                  <a:lnTo>
                    <a:pt x="294" y="104"/>
                  </a:lnTo>
                  <a:lnTo>
                    <a:pt x="296" y="97"/>
                  </a:lnTo>
                  <a:lnTo>
                    <a:pt x="298" y="91"/>
                  </a:lnTo>
                  <a:lnTo>
                    <a:pt x="299" y="84"/>
                  </a:lnTo>
                  <a:lnTo>
                    <a:pt x="300" y="79"/>
                  </a:lnTo>
                  <a:lnTo>
                    <a:pt x="302" y="75"/>
                  </a:lnTo>
                  <a:lnTo>
                    <a:pt x="302" y="71"/>
                  </a:lnTo>
                  <a:lnTo>
                    <a:pt x="302" y="68"/>
                  </a:lnTo>
                  <a:lnTo>
                    <a:pt x="302" y="64"/>
                  </a:lnTo>
                  <a:lnTo>
                    <a:pt x="303" y="59"/>
                  </a:lnTo>
                  <a:lnTo>
                    <a:pt x="303" y="55"/>
                  </a:lnTo>
                  <a:lnTo>
                    <a:pt x="304" y="51"/>
                  </a:lnTo>
                  <a:lnTo>
                    <a:pt x="304" y="48"/>
                  </a:lnTo>
                  <a:lnTo>
                    <a:pt x="305" y="43"/>
                  </a:lnTo>
                  <a:lnTo>
                    <a:pt x="306" y="38"/>
                  </a:lnTo>
                  <a:lnTo>
                    <a:pt x="306" y="34"/>
                  </a:lnTo>
                  <a:lnTo>
                    <a:pt x="306" y="29"/>
                  </a:lnTo>
                  <a:lnTo>
                    <a:pt x="306" y="24"/>
                  </a:lnTo>
                  <a:lnTo>
                    <a:pt x="306" y="21"/>
                  </a:lnTo>
                  <a:lnTo>
                    <a:pt x="306" y="17"/>
                  </a:lnTo>
                  <a:lnTo>
                    <a:pt x="306" y="12"/>
                  </a:lnTo>
                  <a:lnTo>
                    <a:pt x="306" y="8"/>
                  </a:lnTo>
                  <a:lnTo>
                    <a:pt x="306" y="5"/>
                  </a:lnTo>
                  <a:lnTo>
                    <a:pt x="306" y="0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19" name="Line 155"/>
            <p:cNvSpPr>
              <a:spLocks noChangeShapeType="1"/>
            </p:cNvSpPr>
            <p:nvPr/>
          </p:nvSpPr>
          <p:spPr bwMode="auto">
            <a:xfrm>
              <a:off x="4579" y="1037"/>
              <a:ext cx="124" cy="6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20" name="Line 156"/>
            <p:cNvSpPr>
              <a:spLocks noChangeShapeType="1"/>
            </p:cNvSpPr>
            <p:nvPr/>
          </p:nvSpPr>
          <p:spPr bwMode="auto">
            <a:xfrm flipH="1">
              <a:off x="4278" y="1286"/>
              <a:ext cx="684" cy="1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21" name="Rectangle 157"/>
            <p:cNvSpPr>
              <a:spLocks noChangeArrowheads="1"/>
            </p:cNvSpPr>
            <p:nvPr/>
          </p:nvSpPr>
          <p:spPr bwMode="auto">
            <a:xfrm rot="20940000">
              <a:off x="4673" y="1363"/>
              <a:ext cx="22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Do</a:t>
              </a:r>
            </a:p>
          </p:txBody>
        </p:sp>
        <p:sp>
          <p:nvSpPr>
            <p:cNvPr id="25622" name="Rectangle 158"/>
            <p:cNvSpPr>
              <a:spLocks noChangeArrowheads="1"/>
            </p:cNvSpPr>
            <p:nvPr/>
          </p:nvSpPr>
          <p:spPr bwMode="auto">
            <a:xfrm rot="20940000">
              <a:off x="4384" y="1396"/>
              <a:ext cx="33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Study</a:t>
              </a:r>
            </a:p>
          </p:txBody>
        </p:sp>
        <p:sp>
          <p:nvSpPr>
            <p:cNvPr id="25623" name="Rectangle 159"/>
            <p:cNvSpPr>
              <a:spLocks noChangeArrowheads="1"/>
            </p:cNvSpPr>
            <p:nvPr/>
          </p:nvSpPr>
          <p:spPr bwMode="auto">
            <a:xfrm rot="20940000">
              <a:off x="4644" y="1136"/>
              <a:ext cx="28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Plan</a:t>
              </a:r>
            </a:p>
          </p:txBody>
        </p:sp>
        <p:sp>
          <p:nvSpPr>
            <p:cNvPr id="25624" name="Rectangle 160"/>
            <p:cNvSpPr>
              <a:spLocks noChangeArrowheads="1"/>
            </p:cNvSpPr>
            <p:nvPr/>
          </p:nvSpPr>
          <p:spPr bwMode="auto">
            <a:xfrm rot="20940000">
              <a:off x="4392" y="1198"/>
              <a:ext cx="25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Act</a:t>
              </a:r>
            </a:p>
          </p:txBody>
        </p:sp>
        <p:sp>
          <p:nvSpPr>
            <p:cNvPr id="25625" name="Oval 161"/>
            <p:cNvSpPr>
              <a:spLocks noChangeArrowheads="1"/>
            </p:cNvSpPr>
            <p:nvPr/>
          </p:nvSpPr>
          <p:spPr bwMode="auto">
            <a:xfrm rot="-660000">
              <a:off x="3989" y="1676"/>
              <a:ext cx="668" cy="62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rgbClr val="EAEAEA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sv-SE" altLang="sv-SE">
                <a:latin typeface="Times New Roman" panose="02020603050405020304" pitchFamily="18" charset="0"/>
              </a:endParaRPr>
            </a:p>
          </p:txBody>
        </p:sp>
        <p:sp>
          <p:nvSpPr>
            <p:cNvPr id="25626" name="Freeform 162"/>
            <p:cNvSpPr>
              <a:spLocks/>
            </p:cNvSpPr>
            <p:nvPr/>
          </p:nvSpPr>
          <p:spPr bwMode="auto">
            <a:xfrm>
              <a:off x="3955" y="2043"/>
              <a:ext cx="376" cy="280"/>
            </a:xfrm>
            <a:custGeom>
              <a:avLst/>
              <a:gdLst>
                <a:gd name="T0" fmla="*/ 375 w 376"/>
                <a:gd name="T1" fmla="*/ 276 h 280"/>
                <a:gd name="T2" fmla="*/ 368 w 376"/>
                <a:gd name="T3" fmla="*/ 219 h 280"/>
                <a:gd name="T4" fmla="*/ 358 w 376"/>
                <a:gd name="T5" fmla="*/ 221 h 280"/>
                <a:gd name="T6" fmla="*/ 346 w 376"/>
                <a:gd name="T7" fmla="*/ 221 h 280"/>
                <a:gd name="T8" fmla="*/ 335 w 376"/>
                <a:gd name="T9" fmla="*/ 221 h 280"/>
                <a:gd name="T10" fmla="*/ 323 w 376"/>
                <a:gd name="T11" fmla="*/ 221 h 280"/>
                <a:gd name="T12" fmla="*/ 312 w 376"/>
                <a:gd name="T13" fmla="*/ 220 h 280"/>
                <a:gd name="T14" fmla="*/ 301 w 376"/>
                <a:gd name="T15" fmla="*/ 220 h 280"/>
                <a:gd name="T16" fmla="*/ 292 w 376"/>
                <a:gd name="T17" fmla="*/ 218 h 280"/>
                <a:gd name="T18" fmla="*/ 282 w 376"/>
                <a:gd name="T19" fmla="*/ 216 h 280"/>
                <a:gd name="T20" fmla="*/ 271 w 376"/>
                <a:gd name="T21" fmla="*/ 214 h 280"/>
                <a:gd name="T22" fmla="*/ 263 w 376"/>
                <a:gd name="T23" fmla="*/ 212 h 280"/>
                <a:gd name="T24" fmla="*/ 250 w 376"/>
                <a:gd name="T25" fmla="*/ 209 h 280"/>
                <a:gd name="T26" fmla="*/ 237 w 376"/>
                <a:gd name="T27" fmla="*/ 205 h 280"/>
                <a:gd name="T28" fmla="*/ 221 w 376"/>
                <a:gd name="T29" fmla="*/ 199 h 280"/>
                <a:gd name="T30" fmla="*/ 209 w 376"/>
                <a:gd name="T31" fmla="*/ 193 h 280"/>
                <a:gd name="T32" fmla="*/ 197 w 376"/>
                <a:gd name="T33" fmla="*/ 187 h 280"/>
                <a:gd name="T34" fmla="*/ 182 w 376"/>
                <a:gd name="T35" fmla="*/ 179 h 280"/>
                <a:gd name="T36" fmla="*/ 169 w 376"/>
                <a:gd name="T37" fmla="*/ 169 h 280"/>
                <a:gd name="T38" fmla="*/ 155 w 376"/>
                <a:gd name="T39" fmla="*/ 160 h 280"/>
                <a:gd name="T40" fmla="*/ 144 w 376"/>
                <a:gd name="T41" fmla="*/ 150 h 280"/>
                <a:gd name="T42" fmla="*/ 132 w 376"/>
                <a:gd name="T43" fmla="*/ 140 h 280"/>
                <a:gd name="T44" fmla="*/ 123 w 376"/>
                <a:gd name="T45" fmla="*/ 129 h 280"/>
                <a:gd name="T46" fmla="*/ 114 w 376"/>
                <a:gd name="T47" fmla="*/ 119 h 280"/>
                <a:gd name="T48" fmla="*/ 103 w 376"/>
                <a:gd name="T49" fmla="*/ 106 h 280"/>
                <a:gd name="T50" fmla="*/ 94 w 376"/>
                <a:gd name="T51" fmla="*/ 93 h 280"/>
                <a:gd name="T52" fmla="*/ 86 w 376"/>
                <a:gd name="T53" fmla="*/ 79 h 280"/>
                <a:gd name="T54" fmla="*/ 78 w 376"/>
                <a:gd name="T55" fmla="*/ 63 h 280"/>
                <a:gd name="T56" fmla="*/ 71 w 376"/>
                <a:gd name="T57" fmla="*/ 48 h 280"/>
                <a:gd name="T58" fmla="*/ 22 w 376"/>
                <a:gd name="T59" fmla="*/ 0 h 280"/>
                <a:gd name="T60" fmla="*/ 17 w 376"/>
                <a:gd name="T61" fmla="*/ 71 h 280"/>
                <a:gd name="T62" fmla="*/ 25 w 376"/>
                <a:gd name="T63" fmla="*/ 89 h 280"/>
                <a:gd name="T64" fmla="*/ 34 w 376"/>
                <a:gd name="T65" fmla="*/ 105 h 280"/>
                <a:gd name="T66" fmla="*/ 42 w 376"/>
                <a:gd name="T67" fmla="*/ 119 h 280"/>
                <a:gd name="T68" fmla="*/ 50 w 376"/>
                <a:gd name="T69" fmla="*/ 133 h 280"/>
                <a:gd name="T70" fmla="*/ 59 w 376"/>
                <a:gd name="T71" fmla="*/ 145 h 280"/>
                <a:gd name="T72" fmla="*/ 70 w 376"/>
                <a:gd name="T73" fmla="*/ 159 h 280"/>
                <a:gd name="T74" fmla="*/ 80 w 376"/>
                <a:gd name="T75" fmla="*/ 171 h 280"/>
                <a:gd name="T76" fmla="*/ 93 w 376"/>
                <a:gd name="T77" fmla="*/ 183 h 280"/>
                <a:gd name="T78" fmla="*/ 104 w 376"/>
                <a:gd name="T79" fmla="*/ 194 h 280"/>
                <a:gd name="T80" fmla="*/ 118 w 376"/>
                <a:gd name="T81" fmla="*/ 205 h 280"/>
                <a:gd name="T82" fmla="*/ 130 w 376"/>
                <a:gd name="T83" fmla="*/ 215 h 280"/>
                <a:gd name="T84" fmla="*/ 144 w 376"/>
                <a:gd name="T85" fmla="*/ 223 h 280"/>
                <a:gd name="T86" fmla="*/ 157 w 376"/>
                <a:gd name="T87" fmla="*/ 232 h 280"/>
                <a:gd name="T88" fmla="*/ 172 w 376"/>
                <a:gd name="T89" fmla="*/ 240 h 280"/>
                <a:gd name="T90" fmla="*/ 186 w 376"/>
                <a:gd name="T91" fmla="*/ 247 h 280"/>
                <a:gd name="T92" fmla="*/ 199 w 376"/>
                <a:gd name="T93" fmla="*/ 252 h 280"/>
                <a:gd name="T94" fmla="*/ 215 w 376"/>
                <a:gd name="T95" fmla="*/ 258 h 280"/>
                <a:gd name="T96" fmla="*/ 230 w 376"/>
                <a:gd name="T97" fmla="*/ 262 h 280"/>
                <a:gd name="T98" fmla="*/ 245 w 376"/>
                <a:gd name="T99" fmla="*/ 266 h 280"/>
                <a:gd name="T100" fmla="*/ 260 w 376"/>
                <a:gd name="T101" fmla="*/ 270 h 280"/>
                <a:gd name="T102" fmla="*/ 275 w 376"/>
                <a:gd name="T103" fmla="*/ 273 h 280"/>
                <a:gd name="T104" fmla="*/ 286 w 376"/>
                <a:gd name="T105" fmla="*/ 275 h 280"/>
                <a:gd name="T106" fmla="*/ 295 w 376"/>
                <a:gd name="T107" fmla="*/ 277 h 280"/>
                <a:gd name="T108" fmla="*/ 302 w 376"/>
                <a:gd name="T109" fmla="*/ 277 h 280"/>
                <a:gd name="T110" fmla="*/ 312 w 376"/>
                <a:gd name="T111" fmla="*/ 277 h 280"/>
                <a:gd name="T112" fmla="*/ 320 w 376"/>
                <a:gd name="T113" fmla="*/ 278 h 280"/>
                <a:gd name="T114" fmla="*/ 329 w 376"/>
                <a:gd name="T115" fmla="*/ 278 h 280"/>
                <a:gd name="T116" fmla="*/ 339 w 376"/>
                <a:gd name="T117" fmla="*/ 279 h 280"/>
                <a:gd name="T118" fmla="*/ 347 w 376"/>
                <a:gd name="T119" fmla="*/ 278 h 280"/>
                <a:gd name="T120" fmla="*/ 356 w 376"/>
                <a:gd name="T121" fmla="*/ 278 h 280"/>
                <a:gd name="T122" fmla="*/ 364 w 376"/>
                <a:gd name="T123" fmla="*/ 278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6"/>
                <a:gd name="T187" fmla="*/ 0 h 280"/>
                <a:gd name="T188" fmla="*/ 376 w 376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6" h="280">
                  <a:moveTo>
                    <a:pt x="368" y="277"/>
                  </a:moveTo>
                  <a:lnTo>
                    <a:pt x="375" y="276"/>
                  </a:lnTo>
                  <a:lnTo>
                    <a:pt x="374" y="219"/>
                  </a:lnTo>
                  <a:lnTo>
                    <a:pt x="368" y="219"/>
                  </a:lnTo>
                  <a:lnTo>
                    <a:pt x="363" y="221"/>
                  </a:lnTo>
                  <a:lnTo>
                    <a:pt x="358" y="221"/>
                  </a:lnTo>
                  <a:lnTo>
                    <a:pt x="351" y="221"/>
                  </a:lnTo>
                  <a:lnTo>
                    <a:pt x="346" y="221"/>
                  </a:lnTo>
                  <a:lnTo>
                    <a:pt x="340" y="222"/>
                  </a:lnTo>
                  <a:lnTo>
                    <a:pt x="335" y="221"/>
                  </a:lnTo>
                  <a:lnTo>
                    <a:pt x="329" y="221"/>
                  </a:lnTo>
                  <a:lnTo>
                    <a:pt x="323" y="221"/>
                  </a:lnTo>
                  <a:lnTo>
                    <a:pt x="318" y="221"/>
                  </a:lnTo>
                  <a:lnTo>
                    <a:pt x="312" y="220"/>
                  </a:lnTo>
                  <a:lnTo>
                    <a:pt x="306" y="220"/>
                  </a:lnTo>
                  <a:lnTo>
                    <a:pt x="301" y="220"/>
                  </a:lnTo>
                  <a:lnTo>
                    <a:pt x="296" y="219"/>
                  </a:lnTo>
                  <a:lnTo>
                    <a:pt x="292" y="218"/>
                  </a:lnTo>
                  <a:lnTo>
                    <a:pt x="287" y="217"/>
                  </a:lnTo>
                  <a:lnTo>
                    <a:pt x="282" y="216"/>
                  </a:lnTo>
                  <a:lnTo>
                    <a:pt x="276" y="215"/>
                  </a:lnTo>
                  <a:lnTo>
                    <a:pt x="271" y="214"/>
                  </a:lnTo>
                  <a:lnTo>
                    <a:pt x="267" y="214"/>
                  </a:lnTo>
                  <a:lnTo>
                    <a:pt x="263" y="212"/>
                  </a:lnTo>
                  <a:lnTo>
                    <a:pt x="257" y="210"/>
                  </a:lnTo>
                  <a:lnTo>
                    <a:pt x="250" y="209"/>
                  </a:lnTo>
                  <a:lnTo>
                    <a:pt x="243" y="207"/>
                  </a:lnTo>
                  <a:lnTo>
                    <a:pt x="237" y="205"/>
                  </a:lnTo>
                  <a:lnTo>
                    <a:pt x="229" y="201"/>
                  </a:lnTo>
                  <a:lnTo>
                    <a:pt x="221" y="199"/>
                  </a:lnTo>
                  <a:lnTo>
                    <a:pt x="214" y="196"/>
                  </a:lnTo>
                  <a:lnTo>
                    <a:pt x="209" y="193"/>
                  </a:lnTo>
                  <a:lnTo>
                    <a:pt x="203" y="189"/>
                  </a:lnTo>
                  <a:lnTo>
                    <a:pt x="197" y="187"/>
                  </a:lnTo>
                  <a:lnTo>
                    <a:pt x="189" y="182"/>
                  </a:lnTo>
                  <a:lnTo>
                    <a:pt x="182" y="179"/>
                  </a:lnTo>
                  <a:lnTo>
                    <a:pt x="175" y="174"/>
                  </a:lnTo>
                  <a:lnTo>
                    <a:pt x="169" y="169"/>
                  </a:lnTo>
                  <a:lnTo>
                    <a:pt x="161" y="165"/>
                  </a:lnTo>
                  <a:lnTo>
                    <a:pt x="155" y="160"/>
                  </a:lnTo>
                  <a:lnTo>
                    <a:pt x="149" y="155"/>
                  </a:lnTo>
                  <a:lnTo>
                    <a:pt x="144" y="150"/>
                  </a:lnTo>
                  <a:lnTo>
                    <a:pt x="139" y="145"/>
                  </a:lnTo>
                  <a:lnTo>
                    <a:pt x="132" y="140"/>
                  </a:lnTo>
                  <a:lnTo>
                    <a:pt x="128" y="135"/>
                  </a:lnTo>
                  <a:lnTo>
                    <a:pt x="123" y="129"/>
                  </a:lnTo>
                  <a:lnTo>
                    <a:pt x="118" y="124"/>
                  </a:lnTo>
                  <a:lnTo>
                    <a:pt x="114" y="119"/>
                  </a:lnTo>
                  <a:lnTo>
                    <a:pt x="109" y="112"/>
                  </a:lnTo>
                  <a:lnTo>
                    <a:pt x="103" y="106"/>
                  </a:lnTo>
                  <a:lnTo>
                    <a:pt x="99" y="99"/>
                  </a:lnTo>
                  <a:lnTo>
                    <a:pt x="94" y="93"/>
                  </a:lnTo>
                  <a:lnTo>
                    <a:pt x="90" y="86"/>
                  </a:lnTo>
                  <a:lnTo>
                    <a:pt x="86" y="79"/>
                  </a:lnTo>
                  <a:lnTo>
                    <a:pt x="82" y="72"/>
                  </a:lnTo>
                  <a:lnTo>
                    <a:pt x="78" y="63"/>
                  </a:lnTo>
                  <a:lnTo>
                    <a:pt x="75" y="57"/>
                  </a:lnTo>
                  <a:lnTo>
                    <a:pt x="71" y="48"/>
                  </a:lnTo>
                  <a:lnTo>
                    <a:pt x="90" y="40"/>
                  </a:lnTo>
                  <a:lnTo>
                    <a:pt x="22" y="0"/>
                  </a:lnTo>
                  <a:lnTo>
                    <a:pt x="0" y="78"/>
                  </a:lnTo>
                  <a:lnTo>
                    <a:pt x="17" y="71"/>
                  </a:lnTo>
                  <a:lnTo>
                    <a:pt x="21" y="81"/>
                  </a:lnTo>
                  <a:lnTo>
                    <a:pt x="25" y="89"/>
                  </a:lnTo>
                  <a:lnTo>
                    <a:pt x="29" y="97"/>
                  </a:lnTo>
                  <a:lnTo>
                    <a:pt x="34" y="105"/>
                  </a:lnTo>
                  <a:lnTo>
                    <a:pt x="37" y="112"/>
                  </a:lnTo>
                  <a:lnTo>
                    <a:pt x="42" y="119"/>
                  </a:lnTo>
                  <a:lnTo>
                    <a:pt x="46" y="126"/>
                  </a:lnTo>
                  <a:lnTo>
                    <a:pt x="50" y="133"/>
                  </a:lnTo>
                  <a:lnTo>
                    <a:pt x="55" y="139"/>
                  </a:lnTo>
                  <a:lnTo>
                    <a:pt x="59" y="145"/>
                  </a:lnTo>
                  <a:lnTo>
                    <a:pt x="65" y="153"/>
                  </a:lnTo>
                  <a:lnTo>
                    <a:pt x="70" y="159"/>
                  </a:lnTo>
                  <a:lnTo>
                    <a:pt x="76" y="165"/>
                  </a:lnTo>
                  <a:lnTo>
                    <a:pt x="80" y="171"/>
                  </a:lnTo>
                  <a:lnTo>
                    <a:pt x="87" y="177"/>
                  </a:lnTo>
                  <a:lnTo>
                    <a:pt x="93" y="183"/>
                  </a:lnTo>
                  <a:lnTo>
                    <a:pt x="98" y="188"/>
                  </a:lnTo>
                  <a:lnTo>
                    <a:pt x="104" y="194"/>
                  </a:lnTo>
                  <a:lnTo>
                    <a:pt x="112" y="199"/>
                  </a:lnTo>
                  <a:lnTo>
                    <a:pt x="118" y="205"/>
                  </a:lnTo>
                  <a:lnTo>
                    <a:pt x="125" y="210"/>
                  </a:lnTo>
                  <a:lnTo>
                    <a:pt x="130" y="215"/>
                  </a:lnTo>
                  <a:lnTo>
                    <a:pt x="136" y="219"/>
                  </a:lnTo>
                  <a:lnTo>
                    <a:pt x="144" y="223"/>
                  </a:lnTo>
                  <a:lnTo>
                    <a:pt x="150" y="227"/>
                  </a:lnTo>
                  <a:lnTo>
                    <a:pt x="157" y="232"/>
                  </a:lnTo>
                  <a:lnTo>
                    <a:pt x="164" y="236"/>
                  </a:lnTo>
                  <a:lnTo>
                    <a:pt x="172" y="240"/>
                  </a:lnTo>
                  <a:lnTo>
                    <a:pt x="179" y="243"/>
                  </a:lnTo>
                  <a:lnTo>
                    <a:pt x="186" y="247"/>
                  </a:lnTo>
                  <a:lnTo>
                    <a:pt x="193" y="249"/>
                  </a:lnTo>
                  <a:lnTo>
                    <a:pt x="199" y="252"/>
                  </a:lnTo>
                  <a:lnTo>
                    <a:pt x="207" y="255"/>
                  </a:lnTo>
                  <a:lnTo>
                    <a:pt x="215" y="258"/>
                  </a:lnTo>
                  <a:lnTo>
                    <a:pt x="221" y="260"/>
                  </a:lnTo>
                  <a:lnTo>
                    <a:pt x="230" y="262"/>
                  </a:lnTo>
                  <a:lnTo>
                    <a:pt x="237" y="264"/>
                  </a:lnTo>
                  <a:lnTo>
                    <a:pt x="245" y="266"/>
                  </a:lnTo>
                  <a:lnTo>
                    <a:pt x="253" y="268"/>
                  </a:lnTo>
                  <a:lnTo>
                    <a:pt x="260" y="270"/>
                  </a:lnTo>
                  <a:lnTo>
                    <a:pt x="268" y="272"/>
                  </a:lnTo>
                  <a:lnTo>
                    <a:pt x="275" y="273"/>
                  </a:lnTo>
                  <a:lnTo>
                    <a:pt x="282" y="275"/>
                  </a:lnTo>
                  <a:lnTo>
                    <a:pt x="286" y="275"/>
                  </a:lnTo>
                  <a:lnTo>
                    <a:pt x="291" y="276"/>
                  </a:lnTo>
                  <a:lnTo>
                    <a:pt x="295" y="277"/>
                  </a:lnTo>
                  <a:lnTo>
                    <a:pt x="298" y="276"/>
                  </a:lnTo>
                  <a:lnTo>
                    <a:pt x="302" y="277"/>
                  </a:lnTo>
                  <a:lnTo>
                    <a:pt x="307" y="277"/>
                  </a:lnTo>
                  <a:lnTo>
                    <a:pt x="312" y="277"/>
                  </a:lnTo>
                  <a:lnTo>
                    <a:pt x="316" y="277"/>
                  </a:lnTo>
                  <a:lnTo>
                    <a:pt x="320" y="278"/>
                  </a:lnTo>
                  <a:lnTo>
                    <a:pt x="325" y="278"/>
                  </a:lnTo>
                  <a:lnTo>
                    <a:pt x="329" y="278"/>
                  </a:lnTo>
                  <a:lnTo>
                    <a:pt x="334" y="278"/>
                  </a:lnTo>
                  <a:lnTo>
                    <a:pt x="339" y="279"/>
                  </a:lnTo>
                  <a:lnTo>
                    <a:pt x="343" y="279"/>
                  </a:lnTo>
                  <a:lnTo>
                    <a:pt x="347" y="278"/>
                  </a:lnTo>
                  <a:lnTo>
                    <a:pt x="352" y="279"/>
                  </a:lnTo>
                  <a:lnTo>
                    <a:pt x="356" y="278"/>
                  </a:lnTo>
                  <a:lnTo>
                    <a:pt x="361" y="278"/>
                  </a:lnTo>
                  <a:lnTo>
                    <a:pt x="364" y="278"/>
                  </a:lnTo>
                  <a:lnTo>
                    <a:pt x="368" y="277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27" name="Freeform 163"/>
            <p:cNvSpPr>
              <a:spLocks/>
            </p:cNvSpPr>
            <p:nvPr/>
          </p:nvSpPr>
          <p:spPr bwMode="auto">
            <a:xfrm>
              <a:off x="4274" y="1632"/>
              <a:ext cx="378" cy="280"/>
            </a:xfrm>
            <a:custGeom>
              <a:avLst/>
              <a:gdLst>
                <a:gd name="T0" fmla="*/ 0 w 378"/>
                <a:gd name="T1" fmla="*/ 3 h 280"/>
                <a:gd name="T2" fmla="*/ 7 w 378"/>
                <a:gd name="T3" fmla="*/ 59 h 280"/>
                <a:gd name="T4" fmla="*/ 17 w 378"/>
                <a:gd name="T5" fmla="*/ 58 h 280"/>
                <a:gd name="T6" fmla="*/ 30 w 378"/>
                <a:gd name="T7" fmla="*/ 57 h 280"/>
                <a:gd name="T8" fmla="*/ 39 w 378"/>
                <a:gd name="T9" fmla="*/ 57 h 280"/>
                <a:gd name="T10" fmla="*/ 52 w 378"/>
                <a:gd name="T11" fmla="*/ 57 h 280"/>
                <a:gd name="T12" fmla="*/ 63 w 378"/>
                <a:gd name="T13" fmla="*/ 58 h 280"/>
                <a:gd name="T14" fmla="*/ 74 w 378"/>
                <a:gd name="T15" fmla="*/ 59 h 280"/>
                <a:gd name="T16" fmla="*/ 82 w 378"/>
                <a:gd name="T17" fmla="*/ 61 h 280"/>
                <a:gd name="T18" fmla="*/ 94 w 378"/>
                <a:gd name="T19" fmla="*/ 62 h 280"/>
                <a:gd name="T20" fmla="*/ 104 w 378"/>
                <a:gd name="T21" fmla="*/ 65 h 280"/>
                <a:gd name="T22" fmla="*/ 113 w 378"/>
                <a:gd name="T23" fmla="*/ 66 h 280"/>
                <a:gd name="T24" fmla="*/ 124 w 378"/>
                <a:gd name="T25" fmla="*/ 70 h 280"/>
                <a:gd name="T26" fmla="*/ 139 w 378"/>
                <a:gd name="T27" fmla="*/ 73 h 280"/>
                <a:gd name="T28" fmla="*/ 153 w 378"/>
                <a:gd name="T29" fmla="*/ 79 h 280"/>
                <a:gd name="T30" fmla="*/ 165 w 378"/>
                <a:gd name="T31" fmla="*/ 85 h 280"/>
                <a:gd name="T32" fmla="*/ 179 w 378"/>
                <a:gd name="T33" fmla="*/ 91 h 280"/>
                <a:gd name="T34" fmla="*/ 193 w 378"/>
                <a:gd name="T35" fmla="*/ 99 h 280"/>
                <a:gd name="T36" fmla="*/ 207 w 378"/>
                <a:gd name="T37" fmla="*/ 109 h 280"/>
                <a:gd name="T38" fmla="*/ 220 w 378"/>
                <a:gd name="T39" fmla="*/ 118 h 280"/>
                <a:gd name="T40" fmla="*/ 231 w 378"/>
                <a:gd name="T41" fmla="*/ 128 h 280"/>
                <a:gd name="T42" fmla="*/ 242 w 378"/>
                <a:gd name="T43" fmla="*/ 138 h 280"/>
                <a:gd name="T44" fmla="*/ 252 w 378"/>
                <a:gd name="T45" fmla="*/ 149 h 280"/>
                <a:gd name="T46" fmla="*/ 262 w 378"/>
                <a:gd name="T47" fmla="*/ 159 h 280"/>
                <a:gd name="T48" fmla="*/ 272 w 378"/>
                <a:gd name="T49" fmla="*/ 172 h 280"/>
                <a:gd name="T50" fmla="*/ 281 w 378"/>
                <a:gd name="T51" fmla="*/ 186 h 280"/>
                <a:gd name="T52" fmla="*/ 289 w 378"/>
                <a:gd name="T53" fmla="*/ 200 h 280"/>
                <a:gd name="T54" fmla="*/ 298 w 378"/>
                <a:gd name="T55" fmla="*/ 215 h 280"/>
                <a:gd name="T56" fmla="*/ 304 w 378"/>
                <a:gd name="T57" fmla="*/ 230 h 280"/>
                <a:gd name="T58" fmla="*/ 354 w 378"/>
                <a:gd name="T59" fmla="*/ 279 h 280"/>
                <a:gd name="T60" fmla="*/ 359 w 378"/>
                <a:gd name="T61" fmla="*/ 207 h 280"/>
                <a:gd name="T62" fmla="*/ 350 w 378"/>
                <a:gd name="T63" fmla="*/ 189 h 280"/>
                <a:gd name="T64" fmla="*/ 342 w 378"/>
                <a:gd name="T65" fmla="*/ 173 h 280"/>
                <a:gd name="T66" fmla="*/ 334 w 378"/>
                <a:gd name="T67" fmla="*/ 159 h 280"/>
                <a:gd name="T68" fmla="*/ 325 w 378"/>
                <a:gd name="T69" fmla="*/ 146 h 280"/>
                <a:gd name="T70" fmla="*/ 316 w 378"/>
                <a:gd name="T71" fmla="*/ 133 h 280"/>
                <a:gd name="T72" fmla="*/ 305 w 378"/>
                <a:gd name="T73" fmla="*/ 119 h 280"/>
                <a:gd name="T74" fmla="*/ 294 w 378"/>
                <a:gd name="T75" fmla="*/ 107 h 280"/>
                <a:gd name="T76" fmla="*/ 283 w 378"/>
                <a:gd name="T77" fmla="*/ 95 h 280"/>
                <a:gd name="T78" fmla="*/ 271 w 378"/>
                <a:gd name="T79" fmla="*/ 85 h 280"/>
                <a:gd name="T80" fmla="*/ 257 w 378"/>
                <a:gd name="T81" fmla="*/ 73 h 280"/>
                <a:gd name="T82" fmla="*/ 244 w 378"/>
                <a:gd name="T83" fmla="*/ 63 h 280"/>
                <a:gd name="T84" fmla="*/ 232 w 378"/>
                <a:gd name="T85" fmla="*/ 55 h 280"/>
                <a:gd name="T86" fmla="*/ 218 w 378"/>
                <a:gd name="T87" fmla="*/ 47 h 280"/>
                <a:gd name="T88" fmla="*/ 203 w 378"/>
                <a:gd name="T89" fmla="*/ 39 h 280"/>
                <a:gd name="T90" fmla="*/ 188 w 378"/>
                <a:gd name="T91" fmla="*/ 32 h 280"/>
                <a:gd name="T92" fmla="*/ 176 w 378"/>
                <a:gd name="T93" fmla="*/ 26 h 280"/>
                <a:gd name="T94" fmla="*/ 160 w 378"/>
                <a:gd name="T95" fmla="*/ 20 h 280"/>
                <a:gd name="T96" fmla="*/ 146 w 378"/>
                <a:gd name="T97" fmla="*/ 16 h 280"/>
                <a:gd name="T98" fmla="*/ 130 w 378"/>
                <a:gd name="T99" fmla="*/ 12 h 280"/>
                <a:gd name="T100" fmla="*/ 116 w 378"/>
                <a:gd name="T101" fmla="*/ 8 h 280"/>
                <a:gd name="T102" fmla="*/ 100 w 378"/>
                <a:gd name="T103" fmla="*/ 5 h 280"/>
                <a:gd name="T104" fmla="*/ 89 w 378"/>
                <a:gd name="T105" fmla="*/ 4 h 280"/>
                <a:gd name="T106" fmla="*/ 80 w 378"/>
                <a:gd name="T107" fmla="*/ 2 h 280"/>
                <a:gd name="T108" fmla="*/ 73 w 378"/>
                <a:gd name="T109" fmla="*/ 2 h 280"/>
                <a:gd name="T110" fmla="*/ 64 w 378"/>
                <a:gd name="T111" fmla="*/ 1 h 280"/>
                <a:gd name="T112" fmla="*/ 55 w 378"/>
                <a:gd name="T113" fmla="*/ 1 h 280"/>
                <a:gd name="T114" fmla="*/ 46 w 378"/>
                <a:gd name="T115" fmla="*/ 0 h 280"/>
                <a:gd name="T116" fmla="*/ 36 w 378"/>
                <a:gd name="T117" fmla="*/ 0 h 280"/>
                <a:gd name="T118" fmla="*/ 27 w 378"/>
                <a:gd name="T119" fmla="*/ 0 h 280"/>
                <a:gd name="T120" fmla="*/ 19 w 378"/>
                <a:gd name="T121" fmla="*/ 1 h 280"/>
                <a:gd name="T122" fmla="*/ 10 w 378"/>
                <a:gd name="T123" fmla="*/ 1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8"/>
                <a:gd name="T187" fmla="*/ 0 h 280"/>
                <a:gd name="T188" fmla="*/ 378 w 378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8" h="280">
                  <a:moveTo>
                    <a:pt x="6" y="2"/>
                  </a:moveTo>
                  <a:lnTo>
                    <a:pt x="0" y="3"/>
                  </a:lnTo>
                  <a:lnTo>
                    <a:pt x="1" y="59"/>
                  </a:lnTo>
                  <a:lnTo>
                    <a:pt x="7" y="59"/>
                  </a:lnTo>
                  <a:lnTo>
                    <a:pt x="12" y="58"/>
                  </a:lnTo>
                  <a:lnTo>
                    <a:pt x="17" y="58"/>
                  </a:lnTo>
                  <a:lnTo>
                    <a:pt x="23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39" y="57"/>
                  </a:lnTo>
                  <a:lnTo>
                    <a:pt x="46" y="57"/>
                  </a:lnTo>
                  <a:lnTo>
                    <a:pt x="52" y="57"/>
                  </a:lnTo>
                  <a:lnTo>
                    <a:pt x="57" y="57"/>
                  </a:lnTo>
                  <a:lnTo>
                    <a:pt x="63" y="58"/>
                  </a:lnTo>
                  <a:lnTo>
                    <a:pt x="68" y="59"/>
                  </a:lnTo>
                  <a:lnTo>
                    <a:pt x="74" y="59"/>
                  </a:lnTo>
                  <a:lnTo>
                    <a:pt x="79" y="60"/>
                  </a:lnTo>
                  <a:lnTo>
                    <a:pt x="82" y="61"/>
                  </a:lnTo>
                  <a:lnTo>
                    <a:pt x="88" y="61"/>
                  </a:lnTo>
                  <a:lnTo>
                    <a:pt x="94" y="62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5"/>
                  </a:lnTo>
                  <a:lnTo>
                    <a:pt x="113" y="66"/>
                  </a:lnTo>
                  <a:lnTo>
                    <a:pt x="118" y="68"/>
                  </a:lnTo>
                  <a:lnTo>
                    <a:pt x="124" y="70"/>
                  </a:lnTo>
                  <a:lnTo>
                    <a:pt x="131" y="71"/>
                  </a:lnTo>
                  <a:lnTo>
                    <a:pt x="139" y="73"/>
                  </a:lnTo>
                  <a:lnTo>
                    <a:pt x="146" y="77"/>
                  </a:lnTo>
                  <a:lnTo>
                    <a:pt x="153" y="79"/>
                  </a:lnTo>
                  <a:lnTo>
                    <a:pt x="160" y="83"/>
                  </a:lnTo>
                  <a:lnTo>
                    <a:pt x="165" y="85"/>
                  </a:lnTo>
                  <a:lnTo>
                    <a:pt x="172" y="89"/>
                  </a:lnTo>
                  <a:lnTo>
                    <a:pt x="179" y="91"/>
                  </a:lnTo>
                  <a:lnTo>
                    <a:pt x="186" y="96"/>
                  </a:lnTo>
                  <a:lnTo>
                    <a:pt x="193" y="99"/>
                  </a:lnTo>
                  <a:lnTo>
                    <a:pt x="200" y="104"/>
                  </a:lnTo>
                  <a:lnTo>
                    <a:pt x="207" y="109"/>
                  </a:lnTo>
                  <a:lnTo>
                    <a:pt x="213" y="114"/>
                  </a:lnTo>
                  <a:lnTo>
                    <a:pt x="220" y="118"/>
                  </a:lnTo>
                  <a:lnTo>
                    <a:pt x="226" y="123"/>
                  </a:lnTo>
                  <a:lnTo>
                    <a:pt x="231" y="128"/>
                  </a:lnTo>
                  <a:lnTo>
                    <a:pt x="237" y="133"/>
                  </a:lnTo>
                  <a:lnTo>
                    <a:pt x="242" y="138"/>
                  </a:lnTo>
                  <a:lnTo>
                    <a:pt x="248" y="143"/>
                  </a:lnTo>
                  <a:lnTo>
                    <a:pt x="252" y="149"/>
                  </a:lnTo>
                  <a:lnTo>
                    <a:pt x="257" y="155"/>
                  </a:lnTo>
                  <a:lnTo>
                    <a:pt x="262" y="159"/>
                  </a:lnTo>
                  <a:lnTo>
                    <a:pt x="267" y="166"/>
                  </a:lnTo>
                  <a:lnTo>
                    <a:pt x="272" y="172"/>
                  </a:lnTo>
                  <a:lnTo>
                    <a:pt x="277" y="179"/>
                  </a:lnTo>
                  <a:lnTo>
                    <a:pt x="281" y="186"/>
                  </a:lnTo>
                  <a:lnTo>
                    <a:pt x="286" y="192"/>
                  </a:lnTo>
                  <a:lnTo>
                    <a:pt x="289" y="200"/>
                  </a:lnTo>
                  <a:lnTo>
                    <a:pt x="293" y="207"/>
                  </a:lnTo>
                  <a:lnTo>
                    <a:pt x="298" y="215"/>
                  </a:lnTo>
                  <a:lnTo>
                    <a:pt x="300" y="221"/>
                  </a:lnTo>
                  <a:lnTo>
                    <a:pt x="304" y="230"/>
                  </a:lnTo>
                  <a:lnTo>
                    <a:pt x="285" y="239"/>
                  </a:lnTo>
                  <a:lnTo>
                    <a:pt x="354" y="279"/>
                  </a:lnTo>
                  <a:lnTo>
                    <a:pt x="377" y="199"/>
                  </a:lnTo>
                  <a:lnTo>
                    <a:pt x="359" y="207"/>
                  </a:lnTo>
                  <a:lnTo>
                    <a:pt x="354" y="197"/>
                  </a:lnTo>
                  <a:lnTo>
                    <a:pt x="350" y="189"/>
                  </a:lnTo>
                  <a:lnTo>
                    <a:pt x="346" y="181"/>
                  </a:lnTo>
                  <a:lnTo>
                    <a:pt x="342" y="173"/>
                  </a:lnTo>
                  <a:lnTo>
                    <a:pt x="338" y="166"/>
                  </a:lnTo>
                  <a:lnTo>
                    <a:pt x="334" y="159"/>
                  </a:lnTo>
                  <a:lnTo>
                    <a:pt x="330" y="152"/>
                  </a:lnTo>
                  <a:lnTo>
                    <a:pt x="325" y="146"/>
                  </a:lnTo>
                  <a:lnTo>
                    <a:pt x="321" y="140"/>
                  </a:lnTo>
                  <a:lnTo>
                    <a:pt x="316" y="133"/>
                  </a:lnTo>
                  <a:lnTo>
                    <a:pt x="310" y="126"/>
                  </a:lnTo>
                  <a:lnTo>
                    <a:pt x="305" y="119"/>
                  </a:lnTo>
                  <a:lnTo>
                    <a:pt x="300" y="113"/>
                  </a:lnTo>
                  <a:lnTo>
                    <a:pt x="294" y="107"/>
                  </a:lnTo>
                  <a:lnTo>
                    <a:pt x="289" y="101"/>
                  </a:lnTo>
                  <a:lnTo>
                    <a:pt x="283" y="95"/>
                  </a:lnTo>
                  <a:lnTo>
                    <a:pt x="276" y="90"/>
                  </a:lnTo>
                  <a:lnTo>
                    <a:pt x="271" y="85"/>
                  </a:lnTo>
                  <a:lnTo>
                    <a:pt x="264" y="79"/>
                  </a:lnTo>
                  <a:lnTo>
                    <a:pt x="257" y="73"/>
                  </a:lnTo>
                  <a:lnTo>
                    <a:pt x="251" y="68"/>
                  </a:lnTo>
                  <a:lnTo>
                    <a:pt x="244" y="63"/>
                  </a:lnTo>
                  <a:lnTo>
                    <a:pt x="238" y="60"/>
                  </a:lnTo>
                  <a:lnTo>
                    <a:pt x="232" y="55"/>
                  </a:lnTo>
                  <a:lnTo>
                    <a:pt x="225" y="51"/>
                  </a:lnTo>
                  <a:lnTo>
                    <a:pt x="218" y="47"/>
                  </a:lnTo>
                  <a:lnTo>
                    <a:pt x="210" y="42"/>
                  </a:lnTo>
                  <a:lnTo>
                    <a:pt x="203" y="39"/>
                  </a:lnTo>
                  <a:lnTo>
                    <a:pt x="195" y="35"/>
                  </a:lnTo>
                  <a:lnTo>
                    <a:pt x="188" y="32"/>
                  </a:lnTo>
                  <a:lnTo>
                    <a:pt x="182" y="29"/>
                  </a:lnTo>
                  <a:lnTo>
                    <a:pt x="176" y="26"/>
                  </a:lnTo>
                  <a:lnTo>
                    <a:pt x="168" y="23"/>
                  </a:lnTo>
                  <a:lnTo>
                    <a:pt x="160" y="20"/>
                  </a:lnTo>
                  <a:lnTo>
                    <a:pt x="153" y="18"/>
                  </a:lnTo>
                  <a:lnTo>
                    <a:pt x="146" y="16"/>
                  </a:lnTo>
                  <a:lnTo>
                    <a:pt x="139" y="14"/>
                  </a:lnTo>
                  <a:lnTo>
                    <a:pt x="130" y="12"/>
                  </a:lnTo>
                  <a:lnTo>
                    <a:pt x="123" y="10"/>
                  </a:lnTo>
                  <a:lnTo>
                    <a:pt x="116" y="8"/>
                  </a:lnTo>
                  <a:lnTo>
                    <a:pt x="107" y="7"/>
                  </a:lnTo>
                  <a:lnTo>
                    <a:pt x="100" y="5"/>
                  </a:lnTo>
                  <a:lnTo>
                    <a:pt x="93" y="4"/>
                  </a:lnTo>
                  <a:lnTo>
                    <a:pt x="89" y="4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7" y="2"/>
                  </a:lnTo>
                  <a:lnTo>
                    <a:pt x="73" y="2"/>
                  </a:lnTo>
                  <a:lnTo>
                    <a:pt x="68" y="1"/>
                  </a:lnTo>
                  <a:lnTo>
                    <a:pt x="64" y="1"/>
                  </a:lnTo>
                  <a:lnTo>
                    <a:pt x="59" y="1"/>
                  </a:lnTo>
                  <a:lnTo>
                    <a:pt x="55" y="1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9" y="1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6" y="2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28" name="Freeform 164"/>
            <p:cNvSpPr>
              <a:spLocks/>
            </p:cNvSpPr>
            <p:nvPr/>
          </p:nvSpPr>
          <p:spPr bwMode="auto">
            <a:xfrm>
              <a:off x="3936" y="1651"/>
              <a:ext cx="309" cy="364"/>
            </a:xfrm>
            <a:custGeom>
              <a:avLst/>
              <a:gdLst>
                <a:gd name="T0" fmla="*/ 61 w 309"/>
                <a:gd name="T1" fmla="*/ 361 h 364"/>
                <a:gd name="T2" fmla="*/ 61 w 309"/>
                <a:gd name="T3" fmla="*/ 351 h 364"/>
                <a:gd name="T4" fmla="*/ 61 w 309"/>
                <a:gd name="T5" fmla="*/ 339 h 364"/>
                <a:gd name="T6" fmla="*/ 61 w 309"/>
                <a:gd name="T7" fmla="*/ 328 h 364"/>
                <a:gd name="T8" fmla="*/ 62 w 309"/>
                <a:gd name="T9" fmla="*/ 318 h 364"/>
                <a:gd name="T10" fmla="*/ 63 w 309"/>
                <a:gd name="T11" fmla="*/ 307 h 364"/>
                <a:gd name="T12" fmla="*/ 65 w 309"/>
                <a:gd name="T13" fmla="*/ 296 h 364"/>
                <a:gd name="T14" fmla="*/ 66 w 309"/>
                <a:gd name="T15" fmla="*/ 287 h 364"/>
                <a:gd name="T16" fmla="*/ 69 w 309"/>
                <a:gd name="T17" fmla="*/ 277 h 364"/>
                <a:gd name="T18" fmla="*/ 72 w 309"/>
                <a:gd name="T19" fmla="*/ 267 h 364"/>
                <a:gd name="T20" fmla="*/ 74 w 309"/>
                <a:gd name="T21" fmla="*/ 259 h 364"/>
                <a:gd name="T22" fmla="*/ 78 w 309"/>
                <a:gd name="T23" fmla="*/ 247 h 364"/>
                <a:gd name="T24" fmla="*/ 83 w 309"/>
                <a:gd name="T25" fmla="*/ 233 h 364"/>
                <a:gd name="T26" fmla="*/ 89 w 309"/>
                <a:gd name="T27" fmla="*/ 219 h 364"/>
                <a:gd name="T28" fmla="*/ 96 w 309"/>
                <a:gd name="T29" fmla="*/ 206 h 364"/>
                <a:gd name="T30" fmla="*/ 104 w 309"/>
                <a:gd name="T31" fmla="*/ 194 h 364"/>
                <a:gd name="T32" fmla="*/ 113 w 309"/>
                <a:gd name="T33" fmla="*/ 179 h 364"/>
                <a:gd name="T34" fmla="*/ 122 w 309"/>
                <a:gd name="T35" fmla="*/ 166 h 364"/>
                <a:gd name="T36" fmla="*/ 134 w 309"/>
                <a:gd name="T37" fmla="*/ 153 h 364"/>
                <a:gd name="T38" fmla="*/ 145 w 309"/>
                <a:gd name="T39" fmla="*/ 142 h 364"/>
                <a:gd name="T40" fmla="*/ 155 w 309"/>
                <a:gd name="T41" fmla="*/ 131 h 364"/>
                <a:gd name="T42" fmla="*/ 167 w 309"/>
                <a:gd name="T43" fmla="*/ 120 h 364"/>
                <a:gd name="T44" fmla="*/ 179 w 309"/>
                <a:gd name="T45" fmla="*/ 111 h 364"/>
                <a:gd name="T46" fmla="*/ 192 w 309"/>
                <a:gd name="T47" fmla="*/ 101 h 364"/>
                <a:gd name="T48" fmla="*/ 207 w 309"/>
                <a:gd name="T49" fmla="*/ 92 h 364"/>
                <a:gd name="T50" fmla="*/ 222 w 309"/>
                <a:gd name="T51" fmla="*/ 83 h 364"/>
                <a:gd name="T52" fmla="*/ 239 w 309"/>
                <a:gd name="T53" fmla="*/ 75 h 364"/>
                <a:gd name="T54" fmla="*/ 254 w 309"/>
                <a:gd name="T55" fmla="*/ 68 h 364"/>
                <a:gd name="T56" fmla="*/ 308 w 309"/>
                <a:gd name="T57" fmla="*/ 17 h 364"/>
                <a:gd name="T58" fmla="*/ 233 w 309"/>
                <a:gd name="T59" fmla="*/ 17 h 364"/>
                <a:gd name="T60" fmla="*/ 214 w 309"/>
                <a:gd name="T61" fmla="*/ 24 h 364"/>
                <a:gd name="T62" fmla="*/ 196 w 309"/>
                <a:gd name="T63" fmla="*/ 33 h 364"/>
                <a:gd name="T64" fmla="*/ 181 w 309"/>
                <a:gd name="T65" fmla="*/ 42 h 364"/>
                <a:gd name="T66" fmla="*/ 167 w 309"/>
                <a:gd name="T67" fmla="*/ 51 h 364"/>
                <a:gd name="T68" fmla="*/ 153 w 309"/>
                <a:gd name="T69" fmla="*/ 60 h 364"/>
                <a:gd name="T70" fmla="*/ 138 w 309"/>
                <a:gd name="T71" fmla="*/ 71 h 364"/>
                <a:gd name="T72" fmla="*/ 125 w 309"/>
                <a:gd name="T73" fmla="*/ 82 h 364"/>
                <a:gd name="T74" fmla="*/ 112 w 309"/>
                <a:gd name="T75" fmla="*/ 94 h 364"/>
                <a:gd name="T76" fmla="*/ 101 w 309"/>
                <a:gd name="T77" fmla="*/ 105 h 364"/>
                <a:gd name="T78" fmla="*/ 88 w 309"/>
                <a:gd name="T79" fmla="*/ 119 h 364"/>
                <a:gd name="T80" fmla="*/ 77 w 309"/>
                <a:gd name="T81" fmla="*/ 132 h 364"/>
                <a:gd name="T82" fmla="*/ 68 w 309"/>
                <a:gd name="T83" fmla="*/ 145 h 364"/>
                <a:gd name="T84" fmla="*/ 58 w 309"/>
                <a:gd name="T85" fmla="*/ 158 h 364"/>
                <a:gd name="T86" fmla="*/ 49 w 309"/>
                <a:gd name="T87" fmla="*/ 173 h 364"/>
                <a:gd name="T88" fmla="*/ 41 w 309"/>
                <a:gd name="T89" fmla="*/ 187 h 364"/>
                <a:gd name="T90" fmla="*/ 35 w 309"/>
                <a:gd name="T91" fmla="*/ 199 h 364"/>
                <a:gd name="T92" fmla="*/ 28 w 309"/>
                <a:gd name="T93" fmla="*/ 215 h 364"/>
                <a:gd name="T94" fmla="*/ 23 w 309"/>
                <a:gd name="T95" fmla="*/ 228 h 364"/>
                <a:gd name="T96" fmla="*/ 17 w 309"/>
                <a:gd name="T97" fmla="*/ 244 h 364"/>
                <a:gd name="T98" fmla="*/ 13 w 309"/>
                <a:gd name="T99" fmla="*/ 259 h 364"/>
                <a:gd name="T100" fmla="*/ 9 w 309"/>
                <a:gd name="T101" fmla="*/ 273 h 364"/>
                <a:gd name="T102" fmla="*/ 6 w 309"/>
                <a:gd name="T103" fmla="*/ 284 h 364"/>
                <a:gd name="T104" fmla="*/ 4 w 309"/>
                <a:gd name="T105" fmla="*/ 293 h 364"/>
                <a:gd name="T106" fmla="*/ 4 w 309"/>
                <a:gd name="T107" fmla="*/ 300 h 364"/>
                <a:gd name="T108" fmla="*/ 4 w 309"/>
                <a:gd name="T109" fmla="*/ 309 h 364"/>
                <a:gd name="T110" fmla="*/ 2 w 309"/>
                <a:gd name="T111" fmla="*/ 316 h 364"/>
                <a:gd name="T112" fmla="*/ 1 w 309"/>
                <a:gd name="T113" fmla="*/ 326 h 364"/>
                <a:gd name="T114" fmla="*/ 1 w 309"/>
                <a:gd name="T115" fmla="*/ 335 h 364"/>
                <a:gd name="T116" fmla="*/ 1 w 309"/>
                <a:gd name="T117" fmla="*/ 343 h 364"/>
                <a:gd name="T118" fmla="*/ 0 w 309"/>
                <a:gd name="T119" fmla="*/ 352 h 364"/>
                <a:gd name="T120" fmla="*/ 1 w 309"/>
                <a:gd name="T121" fmla="*/ 359 h 36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9"/>
                <a:gd name="T184" fmla="*/ 0 h 364"/>
                <a:gd name="T185" fmla="*/ 309 w 309"/>
                <a:gd name="T186" fmla="*/ 364 h 36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9" h="364">
                  <a:moveTo>
                    <a:pt x="2" y="363"/>
                  </a:moveTo>
                  <a:lnTo>
                    <a:pt x="61" y="361"/>
                  </a:lnTo>
                  <a:lnTo>
                    <a:pt x="60" y="356"/>
                  </a:lnTo>
                  <a:lnTo>
                    <a:pt x="61" y="351"/>
                  </a:lnTo>
                  <a:lnTo>
                    <a:pt x="60" y="345"/>
                  </a:lnTo>
                  <a:lnTo>
                    <a:pt x="61" y="339"/>
                  </a:lnTo>
                  <a:lnTo>
                    <a:pt x="60" y="333"/>
                  </a:lnTo>
                  <a:lnTo>
                    <a:pt x="61" y="328"/>
                  </a:lnTo>
                  <a:lnTo>
                    <a:pt x="62" y="323"/>
                  </a:lnTo>
                  <a:lnTo>
                    <a:pt x="62" y="318"/>
                  </a:lnTo>
                  <a:lnTo>
                    <a:pt x="63" y="312"/>
                  </a:lnTo>
                  <a:lnTo>
                    <a:pt x="63" y="307"/>
                  </a:lnTo>
                  <a:lnTo>
                    <a:pt x="64" y="301"/>
                  </a:lnTo>
                  <a:lnTo>
                    <a:pt x="65" y="296"/>
                  </a:lnTo>
                  <a:lnTo>
                    <a:pt x="66" y="292"/>
                  </a:lnTo>
                  <a:lnTo>
                    <a:pt x="66" y="287"/>
                  </a:lnTo>
                  <a:lnTo>
                    <a:pt x="67" y="282"/>
                  </a:lnTo>
                  <a:lnTo>
                    <a:pt x="69" y="277"/>
                  </a:lnTo>
                  <a:lnTo>
                    <a:pt x="71" y="272"/>
                  </a:lnTo>
                  <a:lnTo>
                    <a:pt x="72" y="267"/>
                  </a:lnTo>
                  <a:lnTo>
                    <a:pt x="72" y="264"/>
                  </a:lnTo>
                  <a:lnTo>
                    <a:pt x="74" y="259"/>
                  </a:lnTo>
                  <a:lnTo>
                    <a:pt x="75" y="253"/>
                  </a:lnTo>
                  <a:lnTo>
                    <a:pt x="78" y="247"/>
                  </a:lnTo>
                  <a:lnTo>
                    <a:pt x="81" y="240"/>
                  </a:lnTo>
                  <a:lnTo>
                    <a:pt x="83" y="233"/>
                  </a:lnTo>
                  <a:lnTo>
                    <a:pt x="86" y="226"/>
                  </a:lnTo>
                  <a:lnTo>
                    <a:pt x="89" y="219"/>
                  </a:lnTo>
                  <a:lnTo>
                    <a:pt x="93" y="212"/>
                  </a:lnTo>
                  <a:lnTo>
                    <a:pt x="96" y="206"/>
                  </a:lnTo>
                  <a:lnTo>
                    <a:pt x="100" y="200"/>
                  </a:lnTo>
                  <a:lnTo>
                    <a:pt x="104" y="194"/>
                  </a:lnTo>
                  <a:lnTo>
                    <a:pt x="108" y="187"/>
                  </a:lnTo>
                  <a:lnTo>
                    <a:pt x="113" y="179"/>
                  </a:lnTo>
                  <a:lnTo>
                    <a:pt x="118" y="173"/>
                  </a:lnTo>
                  <a:lnTo>
                    <a:pt x="122" y="166"/>
                  </a:lnTo>
                  <a:lnTo>
                    <a:pt x="128" y="159"/>
                  </a:lnTo>
                  <a:lnTo>
                    <a:pt x="134" y="153"/>
                  </a:lnTo>
                  <a:lnTo>
                    <a:pt x="139" y="147"/>
                  </a:lnTo>
                  <a:lnTo>
                    <a:pt x="145" y="142"/>
                  </a:lnTo>
                  <a:lnTo>
                    <a:pt x="149" y="137"/>
                  </a:lnTo>
                  <a:lnTo>
                    <a:pt x="155" y="131"/>
                  </a:lnTo>
                  <a:lnTo>
                    <a:pt x="161" y="126"/>
                  </a:lnTo>
                  <a:lnTo>
                    <a:pt x="167" y="120"/>
                  </a:lnTo>
                  <a:lnTo>
                    <a:pt x="174" y="115"/>
                  </a:lnTo>
                  <a:lnTo>
                    <a:pt x="179" y="111"/>
                  </a:lnTo>
                  <a:lnTo>
                    <a:pt x="186" y="106"/>
                  </a:lnTo>
                  <a:lnTo>
                    <a:pt x="192" y="101"/>
                  </a:lnTo>
                  <a:lnTo>
                    <a:pt x="200" y="96"/>
                  </a:lnTo>
                  <a:lnTo>
                    <a:pt x="207" y="92"/>
                  </a:lnTo>
                  <a:lnTo>
                    <a:pt x="214" y="86"/>
                  </a:lnTo>
                  <a:lnTo>
                    <a:pt x="222" y="83"/>
                  </a:lnTo>
                  <a:lnTo>
                    <a:pt x="230" y="79"/>
                  </a:lnTo>
                  <a:lnTo>
                    <a:pt x="239" y="75"/>
                  </a:lnTo>
                  <a:lnTo>
                    <a:pt x="245" y="72"/>
                  </a:lnTo>
                  <a:lnTo>
                    <a:pt x="254" y="68"/>
                  </a:lnTo>
                  <a:lnTo>
                    <a:pt x="262" y="86"/>
                  </a:lnTo>
                  <a:lnTo>
                    <a:pt x="308" y="17"/>
                  </a:lnTo>
                  <a:lnTo>
                    <a:pt x="226" y="0"/>
                  </a:lnTo>
                  <a:lnTo>
                    <a:pt x="233" y="17"/>
                  </a:lnTo>
                  <a:lnTo>
                    <a:pt x="222" y="21"/>
                  </a:lnTo>
                  <a:lnTo>
                    <a:pt x="214" y="24"/>
                  </a:lnTo>
                  <a:lnTo>
                    <a:pt x="204" y="30"/>
                  </a:lnTo>
                  <a:lnTo>
                    <a:pt x="196" y="33"/>
                  </a:lnTo>
                  <a:lnTo>
                    <a:pt x="189" y="37"/>
                  </a:lnTo>
                  <a:lnTo>
                    <a:pt x="181" y="42"/>
                  </a:lnTo>
                  <a:lnTo>
                    <a:pt x="174" y="47"/>
                  </a:lnTo>
                  <a:lnTo>
                    <a:pt x="167" y="51"/>
                  </a:lnTo>
                  <a:lnTo>
                    <a:pt x="161" y="55"/>
                  </a:lnTo>
                  <a:lnTo>
                    <a:pt x="153" y="60"/>
                  </a:lnTo>
                  <a:lnTo>
                    <a:pt x="145" y="66"/>
                  </a:lnTo>
                  <a:lnTo>
                    <a:pt x="138" y="71"/>
                  </a:lnTo>
                  <a:lnTo>
                    <a:pt x="132" y="77"/>
                  </a:lnTo>
                  <a:lnTo>
                    <a:pt x="125" y="82"/>
                  </a:lnTo>
                  <a:lnTo>
                    <a:pt x="118" y="88"/>
                  </a:lnTo>
                  <a:lnTo>
                    <a:pt x="112" y="94"/>
                  </a:lnTo>
                  <a:lnTo>
                    <a:pt x="106" y="100"/>
                  </a:lnTo>
                  <a:lnTo>
                    <a:pt x="101" y="105"/>
                  </a:lnTo>
                  <a:lnTo>
                    <a:pt x="94" y="113"/>
                  </a:lnTo>
                  <a:lnTo>
                    <a:pt x="88" y="119"/>
                  </a:lnTo>
                  <a:lnTo>
                    <a:pt x="82" y="126"/>
                  </a:lnTo>
                  <a:lnTo>
                    <a:pt x="77" y="132"/>
                  </a:lnTo>
                  <a:lnTo>
                    <a:pt x="72" y="138"/>
                  </a:lnTo>
                  <a:lnTo>
                    <a:pt x="68" y="145"/>
                  </a:lnTo>
                  <a:lnTo>
                    <a:pt x="63" y="152"/>
                  </a:lnTo>
                  <a:lnTo>
                    <a:pt x="58" y="158"/>
                  </a:lnTo>
                  <a:lnTo>
                    <a:pt x="53" y="165"/>
                  </a:lnTo>
                  <a:lnTo>
                    <a:pt x="49" y="173"/>
                  </a:lnTo>
                  <a:lnTo>
                    <a:pt x="45" y="180"/>
                  </a:lnTo>
                  <a:lnTo>
                    <a:pt x="41" y="187"/>
                  </a:lnTo>
                  <a:lnTo>
                    <a:pt x="38" y="194"/>
                  </a:lnTo>
                  <a:lnTo>
                    <a:pt x="35" y="199"/>
                  </a:lnTo>
                  <a:lnTo>
                    <a:pt x="31" y="207"/>
                  </a:lnTo>
                  <a:lnTo>
                    <a:pt x="28" y="215"/>
                  </a:lnTo>
                  <a:lnTo>
                    <a:pt x="25" y="222"/>
                  </a:lnTo>
                  <a:lnTo>
                    <a:pt x="23" y="228"/>
                  </a:lnTo>
                  <a:lnTo>
                    <a:pt x="20" y="236"/>
                  </a:lnTo>
                  <a:lnTo>
                    <a:pt x="17" y="244"/>
                  </a:lnTo>
                  <a:lnTo>
                    <a:pt x="15" y="251"/>
                  </a:lnTo>
                  <a:lnTo>
                    <a:pt x="13" y="259"/>
                  </a:lnTo>
                  <a:lnTo>
                    <a:pt x="11" y="267"/>
                  </a:lnTo>
                  <a:lnTo>
                    <a:pt x="9" y="273"/>
                  </a:lnTo>
                  <a:lnTo>
                    <a:pt x="8" y="280"/>
                  </a:lnTo>
                  <a:lnTo>
                    <a:pt x="6" y="284"/>
                  </a:lnTo>
                  <a:lnTo>
                    <a:pt x="5" y="289"/>
                  </a:lnTo>
                  <a:lnTo>
                    <a:pt x="4" y="293"/>
                  </a:lnTo>
                  <a:lnTo>
                    <a:pt x="5" y="296"/>
                  </a:lnTo>
                  <a:lnTo>
                    <a:pt x="4" y="300"/>
                  </a:lnTo>
                  <a:lnTo>
                    <a:pt x="4" y="305"/>
                  </a:lnTo>
                  <a:lnTo>
                    <a:pt x="4" y="309"/>
                  </a:lnTo>
                  <a:lnTo>
                    <a:pt x="3" y="313"/>
                  </a:lnTo>
                  <a:lnTo>
                    <a:pt x="2" y="316"/>
                  </a:lnTo>
                  <a:lnTo>
                    <a:pt x="1" y="321"/>
                  </a:lnTo>
                  <a:lnTo>
                    <a:pt x="1" y="326"/>
                  </a:lnTo>
                  <a:lnTo>
                    <a:pt x="1" y="330"/>
                  </a:lnTo>
                  <a:lnTo>
                    <a:pt x="1" y="335"/>
                  </a:lnTo>
                  <a:lnTo>
                    <a:pt x="0" y="340"/>
                  </a:lnTo>
                  <a:lnTo>
                    <a:pt x="1" y="343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1" y="356"/>
                  </a:lnTo>
                  <a:lnTo>
                    <a:pt x="1" y="359"/>
                  </a:lnTo>
                  <a:lnTo>
                    <a:pt x="2" y="363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29" name="Freeform 165"/>
            <p:cNvSpPr>
              <a:spLocks/>
            </p:cNvSpPr>
            <p:nvPr/>
          </p:nvSpPr>
          <p:spPr bwMode="auto">
            <a:xfrm>
              <a:off x="4367" y="1938"/>
              <a:ext cx="307" cy="366"/>
            </a:xfrm>
            <a:custGeom>
              <a:avLst/>
              <a:gdLst>
                <a:gd name="T0" fmla="*/ 246 w 307"/>
                <a:gd name="T1" fmla="*/ 4 h 366"/>
                <a:gd name="T2" fmla="*/ 246 w 307"/>
                <a:gd name="T3" fmla="*/ 13 h 366"/>
                <a:gd name="T4" fmla="*/ 246 w 307"/>
                <a:gd name="T5" fmla="*/ 25 h 366"/>
                <a:gd name="T6" fmla="*/ 246 w 307"/>
                <a:gd name="T7" fmla="*/ 36 h 366"/>
                <a:gd name="T8" fmla="*/ 245 w 307"/>
                <a:gd name="T9" fmla="*/ 46 h 366"/>
                <a:gd name="T10" fmla="*/ 244 w 307"/>
                <a:gd name="T11" fmla="*/ 57 h 366"/>
                <a:gd name="T12" fmla="*/ 242 w 307"/>
                <a:gd name="T13" fmla="*/ 68 h 366"/>
                <a:gd name="T14" fmla="*/ 241 w 307"/>
                <a:gd name="T15" fmla="*/ 77 h 366"/>
                <a:gd name="T16" fmla="*/ 237 w 307"/>
                <a:gd name="T17" fmla="*/ 87 h 366"/>
                <a:gd name="T18" fmla="*/ 235 w 307"/>
                <a:gd name="T19" fmla="*/ 97 h 366"/>
                <a:gd name="T20" fmla="*/ 233 w 307"/>
                <a:gd name="T21" fmla="*/ 105 h 366"/>
                <a:gd name="T22" fmla="*/ 228 w 307"/>
                <a:gd name="T23" fmla="*/ 117 h 366"/>
                <a:gd name="T24" fmla="*/ 223 w 307"/>
                <a:gd name="T25" fmla="*/ 131 h 366"/>
                <a:gd name="T26" fmla="*/ 217 w 307"/>
                <a:gd name="T27" fmla="*/ 145 h 366"/>
                <a:gd name="T28" fmla="*/ 211 w 307"/>
                <a:gd name="T29" fmla="*/ 158 h 366"/>
                <a:gd name="T30" fmla="*/ 203 w 307"/>
                <a:gd name="T31" fmla="*/ 170 h 366"/>
                <a:gd name="T32" fmla="*/ 194 w 307"/>
                <a:gd name="T33" fmla="*/ 184 h 366"/>
                <a:gd name="T34" fmla="*/ 184 w 307"/>
                <a:gd name="T35" fmla="*/ 198 h 366"/>
                <a:gd name="T36" fmla="*/ 173 w 307"/>
                <a:gd name="T37" fmla="*/ 211 h 366"/>
                <a:gd name="T38" fmla="*/ 162 w 307"/>
                <a:gd name="T39" fmla="*/ 222 h 366"/>
                <a:gd name="T40" fmla="*/ 152 w 307"/>
                <a:gd name="T41" fmla="*/ 233 h 366"/>
                <a:gd name="T42" fmla="*/ 140 w 307"/>
                <a:gd name="T43" fmla="*/ 244 h 366"/>
                <a:gd name="T44" fmla="*/ 127 w 307"/>
                <a:gd name="T45" fmla="*/ 253 h 366"/>
                <a:gd name="T46" fmla="*/ 114 w 307"/>
                <a:gd name="T47" fmla="*/ 263 h 366"/>
                <a:gd name="T48" fmla="*/ 100 w 307"/>
                <a:gd name="T49" fmla="*/ 273 h 366"/>
                <a:gd name="T50" fmla="*/ 85 w 307"/>
                <a:gd name="T51" fmla="*/ 281 h 366"/>
                <a:gd name="T52" fmla="*/ 68 w 307"/>
                <a:gd name="T53" fmla="*/ 289 h 366"/>
                <a:gd name="T54" fmla="*/ 52 w 307"/>
                <a:gd name="T55" fmla="*/ 296 h 366"/>
                <a:gd name="T56" fmla="*/ 0 w 307"/>
                <a:gd name="T57" fmla="*/ 347 h 366"/>
                <a:gd name="T58" fmla="*/ 74 w 307"/>
                <a:gd name="T59" fmla="*/ 348 h 366"/>
                <a:gd name="T60" fmla="*/ 92 w 307"/>
                <a:gd name="T61" fmla="*/ 340 h 366"/>
                <a:gd name="T62" fmla="*/ 110 w 307"/>
                <a:gd name="T63" fmla="*/ 330 h 366"/>
                <a:gd name="T64" fmla="*/ 125 w 307"/>
                <a:gd name="T65" fmla="*/ 323 h 366"/>
                <a:gd name="T66" fmla="*/ 140 w 307"/>
                <a:gd name="T67" fmla="*/ 313 h 366"/>
                <a:gd name="T68" fmla="*/ 153 w 307"/>
                <a:gd name="T69" fmla="*/ 304 h 366"/>
                <a:gd name="T70" fmla="*/ 168 w 307"/>
                <a:gd name="T71" fmla="*/ 292 h 366"/>
                <a:gd name="T72" fmla="*/ 181 w 307"/>
                <a:gd name="T73" fmla="*/ 283 h 366"/>
                <a:gd name="T74" fmla="*/ 194 w 307"/>
                <a:gd name="T75" fmla="*/ 270 h 366"/>
                <a:gd name="T76" fmla="*/ 206 w 307"/>
                <a:gd name="T77" fmla="*/ 258 h 366"/>
                <a:gd name="T78" fmla="*/ 218 w 307"/>
                <a:gd name="T79" fmla="*/ 244 h 366"/>
                <a:gd name="T80" fmla="*/ 229 w 307"/>
                <a:gd name="T81" fmla="*/ 232 h 366"/>
                <a:gd name="T82" fmla="*/ 239 w 307"/>
                <a:gd name="T83" fmla="*/ 219 h 366"/>
                <a:gd name="T84" fmla="*/ 248 w 307"/>
                <a:gd name="T85" fmla="*/ 205 h 366"/>
                <a:gd name="T86" fmla="*/ 258 w 307"/>
                <a:gd name="T87" fmla="*/ 191 h 366"/>
                <a:gd name="T88" fmla="*/ 266 w 307"/>
                <a:gd name="T89" fmla="*/ 177 h 366"/>
                <a:gd name="T90" fmla="*/ 271 w 307"/>
                <a:gd name="T91" fmla="*/ 165 h 366"/>
                <a:gd name="T92" fmla="*/ 279 w 307"/>
                <a:gd name="T93" fmla="*/ 149 h 366"/>
                <a:gd name="T94" fmla="*/ 284 w 307"/>
                <a:gd name="T95" fmla="*/ 135 h 366"/>
                <a:gd name="T96" fmla="*/ 289 w 307"/>
                <a:gd name="T97" fmla="*/ 120 h 366"/>
                <a:gd name="T98" fmla="*/ 294 w 307"/>
                <a:gd name="T99" fmla="*/ 104 h 366"/>
                <a:gd name="T100" fmla="*/ 298 w 307"/>
                <a:gd name="T101" fmla="*/ 91 h 366"/>
                <a:gd name="T102" fmla="*/ 300 w 307"/>
                <a:gd name="T103" fmla="*/ 79 h 366"/>
                <a:gd name="T104" fmla="*/ 302 w 307"/>
                <a:gd name="T105" fmla="*/ 71 h 366"/>
                <a:gd name="T106" fmla="*/ 302 w 307"/>
                <a:gd name="T107" fmla="*/ 64 h 366"/>
                <a:gd name="T108" fmla="*/ 303 w 307"/>
                <a:gd name="T109" fmla="*/ 55 h 366"/>
                <a:gd name="T110" fmla="*/ 304 w 307"/>
                <a:gd name="T111" fmla="*/ 48 h 366"/>
                <a:gd name="T112" fmla="*/ 306 w 307"/>
                <a:gd name="T113" fmla="*/ 38 h 366"/>
                <a:gd name="T114" fmla="*/ 306 w 307"/>
                <a:gd name="T115" fmla="*/ 29 h 366"/>
                <a:gd name="T116" fmla="*/ 306 w 307"/>
                <a:gd name="T117" fmla="*/ 21 h 366"/>
                <a:gd name="T118" fmla="*/ 306 w 307"/>
                <a:gd name="T119" fmla="*/ 12 h 366"/>
                <a:gd name="T120" fmla="*/ 306 w 307"/>
                <a:gd name="T121" fmla="*/ 5 h 36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7"/>
                <a:gd name="T184" fmla="*/ 0 h 366"/>
                <a:gd name="T185" fmla="*/ 307 w 307"/>
                <a:gd name="T186" fmla="*/ 366 h 36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7" h="366">
                  <a:moveTo>
                    <a:pt x="306" y="0"/>
                  </a:moveTo>
                  <a:lnTo>
                    <a:pt x="246" y="4"/>
                  </a:lnTo>
                  <a:lnTo>
                    <a:pt x="245" y="9"/>
                  </a:lnTo>
                  <a:lnTo>
                    <a:pt x="246" y="13"/>
                  </a:lnTo>
                  <a:lnTo>
                    <a:pt x="246" y="19"/>
                  </a:lnTo>
                  <a:lnTo>
                    <a:pt x="246" y="25"/>
                  </a:lnTo>
                  <a:lnTo>
                    <a:pt x="246" y="31"/>
                  </a:lnTo>
                  <a:lnTo>
                    <a:pt x="246" y="36"/>
                  </a:lnTo>
                  <a:lnTo>
                    <a:pt x="245" y="41"/>
                  </a:lnTo>
                  <a:lnTo>
                    <a:pt x="245" y="46"/>
                  </a:lnTo>
                  <a:lnTo>
                    <a:pt x="244" y="52"/>
                  </a:lnTo>
                  <a:lnTo>
                    <a:pt x="244" y="57"/>
                  </a:lnTo>
                  <a:lnTo>
                    <a:pt x="242" y="63"/>
                  </a:lnTo>
                  <a:lnTo>
                    <a:pt x="242" y="68"/>
                  </a:lnTo>
                  <a:lnTo>
                    <a:pt x="241" y="73"/>
                  </a:lnTo>
                  <a:lnTo>
                    <a:pt x="241" y="77"/>
                  </a:lnTo>
                  <a:lnTo>
                    <a:pt x="239" y="82"/>
                  </a:lnTo>
                  <a:lnTo>
                    <a:pt x="237" y="87"/>
                  </a:lnTo>
                  <a:lnTo>
                    <a:pt x="236" y="92"/>
                  </a:lnTo>
                  <a:lnTo>
                    <a:pt x="235" y="97"/>
                  </a:lnTo>
                  <a:lnTo>
                    <a:pt x="234" y="100"/>
                  </a:lnTo>
                  <a:lnTo>
                    <a:pt x="233" y="105"/>
                  </a:lnTo>
                  <a:lnTo>
                    <a:pt x="231" y="110"/>
                  </a:lnTo>
                  <a:lnTo>
                    <a:pt x="228" y="117"/>
                  </a:lnTo>
                  <a:lnTo>
                    <a:pt x="226" y="124"/>
                  </a:lnTo>
                  <a:lnTo>
                    <a:pt x="223" y="131"/>
                  </a:lnTo>
                  <a:lnTo>
                    <a:pt x="221" y="138"/>
                  </a:lnTo>
                  <a:lnTo>
                    <a:pt x="217" y="145"/>
                  </a:lnTo>
                  <a:lnTo>
                    <a:pt x="214" y="152"/>
                  </a:lnTo>
                  <a:lnTo>
                    <a:pt x="211" y="158"/>
                  </a:lnTo>
                  <a:lnTo>
                    <a:pt x="207" y="164"/>
                  </a:lnTo>
                  <a:lnTo>
                    <a:pt x="203" y="170"/>
                  </a:lnTo>
                  <a:lnTo>
                    <a:pt x="198" y="177"/>
                  </a:lnTo>
                  <a:lnTo>
                    <a:pt x="194" y="184"/>
                  </a:lnTo>
                  <a:lnTo>
                    <a:pt x="189" y="191"/>
                  </a:lnTo>
                  <a:lnTo>
                    <a:pt x="184" y="198"/>
                  </a:lnTo>
                  <a:lnTo>
                    <a:pt x="178" y="204"/>
                  </a:lnTo>
                  <a:lnTo>
                    <a:pt x="173" y="211"/>
                  </a:lnTo>
                  <a:lnTo>
                    <a:pt x="167" y="217"/>
                  </a:lnTo>
                  <a:lnTo>
                    <a:pt x="162" y="222"/>
                  </a:lnTo>
                  <a:lnTo>
                    <a:pt x="158" y="227"/>
                  </a:lnTo>
                  <a:lnTo>
                    <a:pt x="152" y="233"/>
                  </a:lnTo>
                  <a:lnTo>
                    <a:pt x="146" y="238"/>
                  </a:lnTo>
                  <a:lnTo>
                    <a:pt x="140" y="244"/>
                  </a:lnTo>
                  <a:lnTo>
                    <a:pt x="133" y="249"/>
                  </a:lnTo>
                  <a:lnTo>
                    <a:pt x="127" y="253"/>
                  </a:lnTo>
                  <a:lnTo>
                    <a:pt x="121" y="258"/>
                  </a:lnTo>
                  <a:lnTo>
                    <a:pt x="114" y="263"/>
                  </a:lnTo>
                  <a:lnTo>
                    <a:pt x="107" y="268"/>
                  </a:lnTo>
                  <a:lnTo>
                    <a:pt x="100" y="273"/>
                  </a:lnTo>
                  <a:lnTo>
                    <a:pt x="92" y="277"/>
                  </a:lnTo>
                  <a:lnTo>
                    <a:pt x="85" y="281"/>
                  </a:lnTo>
                  <a:lnTo>
                    <a:pt x="77" y="285"/>
                  </a:lnTo>
                  <a:lnTo>
                    <a:pt x="68" y="289"/>
                  </a:lnTo>
                  <a:lnTo>
                    <a:pt x="61" y="292"/>
                  </a:lnTo>
                  <a:lnTo>
                    <a:pt x="52" y="296"/>
                  </a:lnTo>
                  <a:lnTo>
                    <a:pt x="45" y="279"/>
                  </a:lnTo>
                  <a:lnTo>
                    <a:pt x="0" y="347"/>
                  </a:lnTo>
                  <a:lnTo>
                    <a:pt x="81" y="365"/>
                  </a:lnTo>
                  <a:lnTo>
                    <a:pt x="74" y="348"/>
                  </a:lnTo>
                  <a:lnTo>
                    <a:pt x="84" y="343"/>
                  </a:lnTo>
                  <a:lnTo>
                    <a:pt x="92" y="340"/>
                  </a:lnTo>
                  <a:lnTo>
                    <a:pt x="102" y="335"/>
                  </a:lnTo>
                  <a:lnTo>
                    <a:pt x="110" y="330"/>
                  </a:lnTo>
                  <a:lnTo>
                    <a:pt x="117" y="327"/>
                  </a:lnTo>
                  <a:lnTo>
                    <a:pt x="125" y="323"/>
                  </a:lnTo>
                  <a:lnTo>
                    <a:pt x="133" y="317"/>
                  </a:lnTo>
                  <a:lnTo>
                    <a:pt x="140" y="313"/>
                  </a:lnTo>
                  <a:lnTo>
                    <a:pt x="145" y="309"/>
                  </a:lnTo>
                  <a:lnTo>
                    <a:pt x="153" y="304"/>
                  </a:lnTo>
                  <a:lnTo>
                    <a:pt x="161" y="297"/>
                  </a:lnTo>
                  <a:lnTo>
                    <a:pt x="168" y="292"/>
                  </a:lnTo>
                  <a:lnTo>
                    <a:pt x="175" y="288"/>
                  </a:lnTo>
                  <a:lnTo>
                    <a:pt x="181" y="283"/>
                  </a:lnTo>
                  <a:lnTo>
                    <a:pt x="188" y="276"/>
                  </a:lnTo>
                  <a:lnTo>
                    <a:pt x="194" y="270"/>
                  </a:lnTo>
                  <a:lnTo>
                    <a:pt x="201" y="264"/>
                  </a:lnTo>
                  <a:lnTo>
                    <a:pt x="206" y="258"/>
                  </a:lnTo>
                  <a:lnTo>
                    <a:pt x="212" y="251"/>
                  </a:lnTo>
                  <a:lnTo>
                    <a:pt x="218" y="244"/>
                  </a:lnTo>
                  <a:lnTo>
                    <a:pt x="224" y="238"/>
                  </a:lnTo>
                  <a:lnTo>
                    <a:pt x="229" y="232"/>
                  </a:lnTo>
                  <a:lnTo>
                    <a:pt x="234" y="226"/>
                  </a:lnTo>
                  <a:lnTo>
                    <a:pt x="239" y="219"/>
                  </a:lnTo>
                  <a:lnTo>
                    <a:pt x="243" y="213"/>
                  </a:lnTo>
                  <a:lnTo>
                    <a:pt x="248" y="205"/>
                  </a:lnTo>
                  <a:lnTo>
                    <a:pt x="253" y="199"/>
                  </a:lnTo>
                  <a:lnTo>
                    <a:pt x="258" y="191"/>
                  </a:lnTo>
                  <a:lnTo>
                    <a:pt x="261" y="184"/>
                  </a:lnTo>
                  <a:lnTo>
                    <a:pt x="266" y="177"/>
                  </a:lnTo>
                  <a:lnTo>
                    <a:pt x="268" y="171"/>
                  </a:lnTo>
                  <a:lnTo>
                    <a:pt x="271" y="165"/>
                  </a:lnTo>
                  <a:lnTo>
                    <a:pt x="275" y="157"/>
                  </a:lnTo>
                  <a:lnTo>
                    <a:pt x="279" y="149"/>
                  </a:lnTo>
                  <a:lnTo>
                    <a:pt x="281" y="142"/>
                  </a:lnTo>
                  <a:lnTo>
                    <a:pt x="284" y="135"/>
                  </a:lnTo>
                  <a:lnTo>
                    <a:pt x="286" y="128"/>
                  </a:lnTo>
                  <a:lnTo>
                    <a:pt x="289" y="120"/>
                  </a:lnTo>
                  <a:lnTo>
                    <a:pt x="291" y="112"/>
                  </a:lnTo>
                  <a:lnTo>
                    <a:pt x="294" y="104"/>
                  </a:lnTo>
                  <a:lnTo>
                    <a:pt x="296" y="97"/>
                  </a:lnTo>
                  <a:lnTo>
                    <a:pt x="298" y="91"/>
                  </a:lnTo>
                  <a:lnTo>
                    <a:pt x="299" y="84"/>
                  </a:lnTo>
                  <a:lnTo>
                    <a:pt x="300" y="79"/>
                  </a:lnTo>
                  <a:lnTo>
                    <a:pt x="302" y="75"/>
                  </a:lnTo>
                  <a:lnTo>
                    <a:pt x="302" y="71"/>
                  </a:lnTo>
                  <a:lnTo>
                    <a:pt x="302" y="68"/>
                  </a:lnTo>
                  <a:lnTo>
                    <a:pt x="302" y="64"/>
                  </a:lnTo>
                  <a:lnTo>
                    <a:pt x="303" y="59"/>
                  </a:lnTo>
                  <a:lnTo>
                    <a:pt x="303" y="55"/>
                  </a:lnTo>
                  <a:lnTo>
                    <a:pt x="304" y="51"/>
                  </a:lnTo>
                  <a:lnTo>
                    <a:pt x="304" y="48"/>
                  </a:lnTo>
                  <a:lnTo>
                    <a:pt x="305" y="43"/>
                  </a:lnTo>
                  <a:lnTo>
                    <a:pt x="306" y="38"/>
                  </a:lnTo>
                  <a:lnTo>
                    <a:pt x="306" y="34"/>
                  </a:lnTo>
                  <a:lnTo>
                    <a:pt x="306" y="29"/>
                  </a:lnTo>
                  <a:lnTo>
                    <a:pt x="306" y="24"/>
                  </a:lnTo>
                  <a:lnTo>
                    <a:pt x="306" y="21"/>
                  </a:lnTo>
                  <a:lnTo>
                    <a:pt x="306" y="17"/>
                  </a:lnTo>
                  <a:lnTo>
                    <a:pt x="306" y="12"/>
                  </a:lnTo>
                  <a:lnTo>
                    <a:pt x="306" y="8"/>
                  </a:lnTo>
                  <a:lnTo>
                    <a:pt x="306" y="5"/>
                  </a:lnTo>
                  <a:lnTo>
                    <a:pt x="306" y="0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30" name="Line 166"/>
            <p:cNvSpPr>
              <a:spLocks noChangeShapeType="1"/>
            </p:cNvSpPr>
            <p:nvPr/>
          </p:nvSpPr>
          <p:spPr bwMode="auto">
            <a:xfrm>
              <a:off x="4243" y="1661"/>
              <a:ext cx="124" cy="6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31" name="Line 167"/>
            <p:cNvSpPr>
              <a:spLocks noChangeShapeType="1"/>
            </p:cNvSpPr>
            <p:nvPr/>
          </p:nvSpPr>
          <p:spPr bwMode="auto">
            <a:xfrm flipH="1">
              <a:off x="3942" y="1910"/>
              <a:ext cx="684" cy="1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32" name="Rectangle 168"/>
            <p:cNvSpPr>
              <a:spLocks noChangeArrowheads="1"/>
            </p:cNvSpPr>
            <p:nvPr/>
          </p:nvSpPr>
          <p:spPr bwMode="auto">
            <a:xfrm rot="20940000">
              <a:off x="4337" y="1987"/>
              <a:ext cx="22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Do</a:t>
              </a:r>
            </a:p>
          </p:txBody>
        </p:sp>
        <p:sp>
          <p:nvSpPr>
            <p:cNvPr id="25633" name="Rectangle 169"/>
            <p:cNvSpPr>
              <a:spLocks noChangeArrowheads="1"/>
            </p:cNvSpPr>
            <p:nvPr/>
          </p:nvSpPr>
          <p:spPr bwMode="auto">
            <a:xfrm rot="20940000">
              <a:off x="4048" y="2020"/>
              <a:ext cx="33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Study</a:t>
              </a:r>
            </a:p>
          </p:txBody>
        </p:sp>
        <p:sp>
          <p:nvSpPr>
            <p:cNvPr id="25634" name="Rectangle 170"/>
            <p:cNvSpPr>
              <a:spLocks noChangeArrowheads="1"/>
            </p:cNvSpPr>
            <p:nvPr/>
          </p:nvSpPr>
          <p:spPr bwMode="auto">
            <a:xfrm rot="20940000">
              <a:off x="4308" y="1760"/>
              <a:ext cx="28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Plan</a:t>
              </a:r>
            </a:p>
          </p:txBody>
        </p:sp>
        <p:sp>
          <p:nvSpPr>
            <p:cNvPr id="25635" name="Rectangle 171"/>
            <p:cNvSpPr>
              <a:spLocks noChangeArrowheads="1"/>
            </p:cNvSpPr>
            <p:nvPr/>
          </p:nvSpPr>
          <p:spPr bwMode="auto">
            <a:xfrm rot="20940000">
              <a:off x="4056" y="1822"/>
              <a:ext cx="25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Act</a:t>
              </a:r>
            </a:p>
          </p:txBody>
        </p:sp>
        <p:sp>
          <p:nvSpPr>
            <p:cNvPr id="25636" name="Oval 172"/>
            <p:cNvSpPr>
              <a:spLocks noChangeArrowheads="1"/>
            </p:cNvSpPr>
            <p:nvPr/>
          </p:nvSpPr>
          <p:spPr bwMode="auto">
            <a:xfrm rot="-660000">
              <a:off x="3653" y="2300"/>
              <a:ext cx="668" cy="62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rgbClr val="EAEAEA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sv-SE" altLang="sv-SE">
                <a:latin typeface="Times New Roman" panose="02020603050405020304" pitchFamily="18" charset="0"/>
              </a:endParaRPr>
            </a:p>
          </p:txBody>
        </p:sp>
        <p:sp>
          <p:nvSpPr>
            <p:cNvPr id="25637" name="Freeform 173"/>
            <p:cNvSpPr>
              <a:spLocks/>
            </p:cNvSpPr>
            <p:nvPr/>
          </p:nvSpPr>
          <p:spPr bwMode="auto">
            <a:xfrm>
              <a:off x="3619" y="2667"/>
              <a:ext cx="376" cy="280"/>
            </a:xfrm>
            <a:custGeom>
              <a:avLst/>
              <a:gdLst>
                <a:gd name="T0" fmla="*/ 375 w 376"/>
                <a:gd name="T1" fmla="*/ 276 h 280"/>
                <a:gd name="T2" fmla="*/ 368 w 376"/>
                <a:gd name="T3" fmla="*/ 219 h 280"/>
                <a:gd name="T4" fmla="*/ 358 w 376"/>
                <a:gd name="T5" fmla="*/ 221 h 280"/>
                <a:gd name="T6" fmla="*/ 346 w 376"/>
                <a:gd name="T7" fmla="*/ 221 h 280"/>
                <a:gd name="T8" fmla="*/ 335 w 376"/>
                <a:gd name="T9" fmla="*/ 221 h 280"/>
                <a:gd name="T10" fmla="*/ 323 w 376"/>
                <a:gd name="T11" fmla="*/ 221 h 280"/>
                <a:gd name="T12" fmla="*/ 312 w 376"/>
                <a:gd name="T13" fmla="*/ 220 h 280"/>
                <a:gd name="T14" fmla="*/ 301 w 376"/>
                <a:gd name="T15" fmla="*/ 220 h 280"/>
                <a:gd name="T16" fmla="*/ 292 w 376"/>
                <a:gd name="T17" fmla="*/ 218 h 280"/>
                <a:gd name="T18" fmla="*/ 282 w 376"/>
                <a:gd name="T19" fmla="*/ 216 h 280"/>
                <a:gd name="T20" fmla="*/ 271 w 376"/>
                <a:gd name="T21" fmla="*/ 214 h 280"/>
                <a:gd name="T22" fmla="*/ 263 w 376"/>
                <a:gd name="T23" fmla="*/ 212 h 280"/>
                <a:gd name="T24" fmla="*/ 250 w 376"/>
                <a:gd name="T25" fmla="*/ 209 h 280"/>
                <a:gd name="T26" fmla="*/ 237 w 376"/>
                <a:gd name="T27" fmla="*/ 205 h 280"/>
                <a:gd name="T28" fmla="*/ 221 w 376"/>
                <a:gd name="T29" fmla="*/ 199 h 280"/>
                <a:gd name="T30" fmla="*/ 209 w 376"/>
                <a:gd name="T31" fmla="*/ 193 h 280"/>
                <a:gd name="T32" fmla="*/ 197 w 376"/>
                <a:gd name="T33" fmla="*/ 187 h 280"/>
                <a:gd name="T34" fmla="*/ 182 w 376"/>
                <a:gd name="T35" fmla="*/ 179 h 280"/>
                <a:gd name="T36" fmla="*/ 169 w 376"/>
                <a:gd name="T37" fmla="*/ 169 h 280"/>
                <a:gd name="T38" fmla="*/ 155 w 376"/>
                <a:gd name="T39" fmla="*/ 160 h 280"/>
                <a:gd name="T40" fmla="*/ 144 w 376"/>
                <a:gd name="T41" fmla="*/ 150 h 280"/>
                <a:gd name="T42" fmla="*/ 132 w 376"/>
                <a:gd name="T43" fmla="*/ 140 h 280"/>
                <a:gd name="T44" fmla="*/ 123 w 376"/>
                <a:gd name="T45" fmla="*/ 129 h 280"/>
                <a:gd name="T46" fmla="*/ 114 w 376"/>
                <a:gd name="T47" fmla="*/ 119 h 280"/>
                <a:gd name="T48" fmla="*/ 103 w 376"/>
                <a:gd name="T49" fmla="*/ 106 h 280"/>
                <a:gd name="T50" fmla="*/ 94 w 376"/>
                <a:gd name="T51" fmla="*/ 93 h 280"/>
                <a:gd name="T52" fmla="*/ 86 w 376"/>
                <a:gd name="T53" fmla="*/ 79 h 280"/>
                <a:gd name="T54" fmla="*/ 78 w 376"/>
                <a:gd name="T55" fmla="*/ 63 h 280"/>
                <a:gd name="T56" fmla="*/ 71 w 376"/>
                <a:gd name="T57" fmla="*/ 48 h 280"/>
                <a:gd name="T58" fmla="*/ 22 w 376"/>
                <a:gd name="T59" fmla="*/ 0 h 280"/>
                <a:gd name="T60" fmla="*/ 17 w 376"/>
                <a:gd name="T61" fmla="*/ 71 h 280"/>
                <a:gd name="T62" fmla="*/ 25 w 376"/>
                <a:gd name="T63" fmla="*/ 89 h 280"/>
                <a:gd name="T64" fmla="*/ 34 w 376"/>
                <a:gd name="T65" fmla="*/ 105 h 280"/>
                <a:gd name="T66" fmla="*/ 42 w 376"/>
                <a:gd name="T67" fmla="*/ 119 h 280"/>
                <a:gd name="T68" fmla="*/ 50 w 376"/>
                <a:gd name="T69" fmla="*/ 133 h 280"/>
                <a:gd name="T70" fmla="*/ 59 w 376"/>
                <a:gd name="T71" fmla="*/ 145 h 280"/>
                <a:gd name="T72" fmla="*/ 70 w 376"/>
                <a:gd name="T73" fmla="*/ 159 h 280"/>
                <a:gd name="T74" fmla="*/ 80 w 376"/>
                <a:gd name="T75" fmla="*/ 171 h 280"/>
                <a:gd name="T76" fmla="*/ 93 w 376"/>
                <a:gd name="T77" fmla="*/ 183 h 280"/>
                <a:gd name="T78" fmla="*/ 104 w 376"/>
                <a:gd name="T79" fmla="*/ 194 h 280"/>
                <a:gd name="T80" fmla="*/ 118 w 376"/>
                <a:gd name="T81" fmla="*/ 205 h 280"/>
                <a:gd name="T82" fmla="*/ 130 w 376"/>
                <a:gd name="T83" fmla="*/ 215 h 280"/>
                <a:gd name="T84" fmla="*/ 144 w 376"/>
                <a:gd name="T85" fmla="*/ 223 h 280"/>
                <a:gd name="T86" fmla="*/ 157 w 376"/>
                <a:gd name="T87" fmla="*/ 232 h 280"/>
                <a:gd name="T88" fmla="*/ 172 w 376"/>
                <a:gd name="T89" fmla="*/ 240 h 280"/>
                <a:gd name="T90" fmla="*/ 186 w 376"/>
                <a:gd name="T91" fmla="*/ 247 h 280"/>
                <a:gd name="T92" fmla="*/ 199 w 376"/>
                <a:gd name="T93" fmla="*/ 252 h 280"/>
                <a:gd name="T94" fmla="*/ 215 w 376"/>
                <a:gd name="T95" fmla="*/ 258 h 280"/>
                <a:gd name="T96" fmla="*/ 230 w 376"/>
                <a:gd name="T97" fmla="*/ 262 h 280"/>
                <a:gd name="T98" fmla="*/ 245 w 376"/>
                <a:gd name="T99" fmla="*/ 266 h 280"/>
                <a:gd name="T100" fmla="*/ 260 w 376"/>
                <a:gd name="T101" fmla="*/ 270 h 280"/>
                <a:gd name="T102" fmla="*/ 275 w 376"/>
                <a:gd name="T103" fmla="*/ 273 h 280"/>
                <a:gd name="T104" fmla="*/ 286 w 376"/>
                <a:gd name="T105" fmla="*/ 275 h 280"/>
                <a:gd name="T106" fmla="*/ 295 w 376"/>
                <a:gd name="T107" fmla="*/ 277 h 280"/>
                <a:gd name="T108" fmla="*/ 302 w 376"/>
                <a:gd name="T109" fmla="*/ 277 h 280"/>
                <a:gd name="T110" fmla="*/ 312 w 376"/>
                <a:gd name="T111" fmla="*/ 277 h 280"/>
                <a:gd name="T112" fmla="*/ 320 w 376"/>
                <a:gd name="T113" fmla="*/ 278 h 280"/>
                <a:gd name="T114" fmla="*/ 329 w 376"/>
                <a:gd name="T115" fmla="*/ 278 h 280"/>
                <a:gd name="T116" fmla="*/ 339 w 376"/>
                <a:gd name="T117" fmla="*/ 279 h 280"/>
                <a:gd name="T118" fmla="*/ 347 w 376"/>
                <a:gd name="T119" fmla="*/ 278 h 280"/>
                <a:gd name="T120" fmla="*/ 356 w 376"/>
                <a:gd name="T121" fmla="*/ 278 h 280"/>
                <a:gd name="T122" fmla="*/ 364 w 376"/>
                <a:gd name="T123" fmla="*/ 278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6"/>
                <a:gd name="T187" fmla="*/ 0 h 280"/>
                <a:gd name="T188" fmla="*/ 376 w 376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6" h="280">
                  <a:moveTo>
                    <a:pt x="368" y="277"/>
                  </a:moveTo>
                  <a:lnTo>
                    <a:pt x="375" y="276"/>
                  </a:lnTo>
                  <a:lnTo>
                    <a:pt x="374" y="219"/>
                  </a:lnTo>
                  <a:lnTo>
                    <a:pt x="368" y="219"/>
                  </a:lnTo>
                  <a:lnTo>
                    <a:pt x="363" y="221"/>
                  </a:lnTo>
                  <a:lnTo>
                    <a:pt x="358" y="221"/>
                  </a:lnTo>
                  <a:lnTo>
                    <a:pt x="351" y="221"/>
                  </a:lnTo>
                  <a:lnTo>
                    <a:pt x="346" y="221"/>
                  </a:lnTo>
                  <a:lnTo>
                    <a:pt x="340" y="222"/>
                  </a:lnTo>
                  <a:lnTo>
                    <a:pt x="335" y="221"/>
                  </a:lnTo>
                  <a:lnTo>
                    <a:pt x="329" y="221"/>
                  </a:lnTo>
                  <a:lnTo>
                    <a:pt x="323" y="221"/>
                  </a:lnTo>
                  <a:lnTo>
                    <a:pt x="318" y="221"/>
                  </a:lnTo>
                  <a:lnTo>
                    <a:pt x="312" y="220"/>
                  </a:lnTo>
                  <a:lnTo>
                    <a:pt x="306" y="220"/>
                  </a:lnTo>
                  <a:lnTo>
                    <a:pt x="301" y="220"/>
                  </a:lnTo>
                  <a:lnTo>
                    <a:pt x="296" y="219"/>
                  </a:lnTo>
                  <a:lnTo>
                    <a:pt x="292" y="218"/>
                  </a:lnTo>
                  <a:lnTo>
                    <a:pt x="287" y="217"/>
                  </a:lnTo>
                  <a:lnTo>
                    <a:pt x="282" y="216"/>
                  </a:lnTo>
                  <a:lnTo>
                    <a:pt x="276" y="215"/>
                  </a:lnTo>
                  <a:lnTo>
                    <a:pt x="271" y="214"/>
                  </a:lnTo>
                  <a:lnTo>
                    <a:pt x="267" y="214"/>
                  </a:lnTo>
                  <a:lnTo>
                    <a:pt x="263" y="212"/>
                  </a:lnTo>
                  <a:lnTo>
                    <a:pt x="257" y="210"/>
                  </a:lnTo>
                  <a:lnTo>
                    <a:pt x="250" y="209"/>
                  </a:lnTo>
                  <a:lnTo>
                    <a:pt x="243" y="207"/>
                  </a:lnTo>
                  <a:lnTo>
                    <a:pt x="237" y="205"/>
                  </a:lnTo>
                  <a:lnTo>
                    <a:pt x="229" y="201"/>
                  </a:lnTo>
                  <a:lnTo>
                    <a:pt x="221" y="199"/>
                  </a:lnTo>
                  <a:lnTo>
                    <a:pt x="214" y="196"/>
                  </a:lnTo>
                  <a:lnTo>
                    <a:pt x="209" y="193"/>
                  </a:lnTo>
                  <a:lnTo>
                    <a:pt x="203" y="189"/>
                  </a:lnTo>
                  <a:lnTo>
                    <a:pt x="197" y="187"/>
                  </a:lnTo>
                  <a:lnTo>
                    <a:pt x="189" y="182"/>
                  </a:lnTo>
                  <a:lnTo>
                    <a:pt x="182" y="179"/>
                  </a:lnTo>
                  <a:lnTo>
                    <a:pt x="175" y="174"/>
                  </a:lnTo>
                  <a:lnTo>
                    <a:pt x="169" y="169"/>
                  </a:lnTo>
                  <a:lnTo>
                    <a:pt x="161" y="165"/>
                  </a:lnTo>
                  <a:lnTo>
                    <a:pt x="155" y="160"/>
                  </a:lnTo>
                  <a:lnTo>
                    <a:pt x="149" y="155"/>
                  </a:lnTo>
                  <a:lnTo>
                    <a:pt x="144" y="150"/>
                  </a:lnTo>
                  <a:lnTo>
                    <a:pt x="139" y="145"/>
                  </a:lnTo>
                  <a:lnTo>
                    <a:pt x="132" y="140"/>
                  </a:lnTo>
                  <a:lnTo>
                    <a:pt x="128" y="135"/>
                  </a:lnTo>
                  <a:lnTo>
                    <a:pt x="123" y="129"/>
                  </a:lnTo>
                  <a:lnTo>
                    <a:pt x="118" y="124"/>
                  </a:lnTo>
                  <a:lnTo>
                    <a:pt x="114" y="119"/>
                  </a:lnTo>
                  <a:lnTo>
                    <a:pt x="109" y="112"/>
                  </a:lnTo>
                  <a:lnTo>
                    <a:pt x="103" y="106"/>
                  </a:lnTo>
                  <a:lnTo>
                    <a:pt x="99" y="99"/>
                  </a:lnTo>
                  <a:lnTo>
                    <a:pt x="94" y="93"/>
                  </a:lnTo>
                  <a:lnTo>
                    <a:pt x="90" y="86"/>
                  </a:lnTo>
                  <a:lnTo>
                    <a:pt x="86" y="79"/>
                  </a:lnTo>
                  <a:lnTo>
                    <a:pt x="82" y="72"/>
                  </a:lnTo>
                  <a:lnTo>
                    <a:pt x="78" y="63"/>
                  </a:lnTo>
                  <a:lnTo>
                    <a:pt x="75" y="57"/>
                  </a:lnTo>
                  <a:lnTo>
                    <a:pt x="71" y="48"/>
                  </a:lnTo>
                  <a:lnTo>
                    <a:pt x="90" y="40"/>
                  </a:lnTo>
                  <a:lnTo>
                    <a:pt x="22" y="0"/>
                  </a:lnTo>
                  <a:lnTo>
                    <a:pt x="0" y="78"/>
                  </a:lnTo>
                  <a:lnTo>
                    <a:pt x="17" y="71"/>
                  </a:lnTo>
                  <a:lnTo>
                    <a:pt x="21" y="81"/>
                  </a:lnTo>
                  <a:lnTo>
                    <a:pt x="25" y="89"/>
                  </a:lnTo>
                  <a:lnTo>
                    <a:pt x="29" y="97"/>
                  </a:lnTo>
                  <a:lnTo>
                    <a:pt x="34" y="105"/>
                  </a:lnTo>
                  <a:lnTo>
                    <a:pt x="37" y="112"/>
                  </a:lnTo>
                  <a:lnTo>
                    <a:pt x="42" y="119"/>
                  </a:lnTo>
                  <a:lnTo>
                    <a:pt x="46" y="126"/>
                  </a:lnTo>
                  <a:lnTo>
                    <a:pt x="50" y="133"/>
                  </a:lnTo>
                  <a:lnTo>
                    <a:pt x="55" y="139"/>
                  </a:lnTo>
                  <a:lnTo>
                    <a:pt x="59" y="145"/>
                  </a:lnTo>
                  <a:lnTo>
                    <a:pt x="65" y="153"/>
                  </a:lnTo>
                  <a:lnTo>
                    <a:pt x="70" y="159"/>
                  </a:lnTo>
                  <a:lnTo>
                    <a:pt x="76" y="165"/>
                  </a:lnTo>
                  <a:lnTo>
                    <a:pt x="80" y="171"/>
                  </a:lnTo>
                  <a:lnTo>
                    <a:pt x="87" y="177"/>
                  </a:lnTo>
                  <a:lnTo>
                    <a:pt x="93" y="183"/>
                  </a:lnTo>
                  <a:lnTo>
                    <a:pt x="98" y="188"/>
                  </a:lnTo>
                  <a:lnTo>
                    <a:pt x="104" y="194"/>
                  </a:lnTo>
                  <a:lnTo>
                    <a:pt x="112" y="199"/>
                  </a:lnTo>
                  <a:lnTo>
                    <a:pt x="118" y="205"/>
                  </a:lnTo>
                  <a:lnTo>
                    <a:pt x="125" y="210"/>
                  </a:lnTo>
                  <a:lnTo>
                    <a:pt x="130" y="215"/>
                  </a:lnTo>
                  <a:lnTo>
                    <a:pt x="136" y="219"/>
                  </a:lnTo>
                  <a:lnTo>
                    <a:pt x="144" y="223"/>
                  </a:lnTo>
                  <a:lnTo>
                    <a:pt x="150" y="227"/>
                  </a:lnTo>
                  <a:lnTo>
                    <a:pt x="157" y="232"/>
                  </a:lnTo>
                  <a:lnTo>
                    <a:pt x="164" y="236"/>
                  </a:lnTo>
                  <a:lnTo>
                    <a:pt x="172" y="240"/>
                  </a:lnTo>
                  <a:lnTo>
                    <a:pt x="179" y="243"/>
                  </a:lnTo>
                  <a:lnTo>
                    <a:pt x="186" y="247"/>
                  </a:lnTo>
                  <a:lnTo>
                    <a:pt x="193" y="249"/>
                  </a:lnTo>
                  <a:lnTo>
                    <a:pt x="199" y="252"/>
                  </a:lnTo>
                  <a:lnTo>
                    <a:pt x="207" y="255"/>
                  </a:lnTo>
                  <a:lnTo>
                    <a:pt x="215" y="258"/>
                  </a:lnTo>
                  <a:lnTo>
                    <a:pt x="221" y="260"/>
                  </a:lnTo>
                  <a:lnTo>
                    <a:pt x="230" y="262"/>
                  </a:lnTo>
                  <a:lnTo>
                    <a:pt x="237" y="264"/>
                  </a:lnTo>
                  <a:lnTo>
                    <a:pt x="245" y="266"/>
                  </a:lnTo>
                  <a:lnTo>
                    <a:pt x="253" y="268"/>
                  </a:lnTo>
                  <a:lnTo>
                    <a:pt x="260" y="270"/>
                  </a:lnTo>
                  <a:lnTo>
                    <a:pt x="268" y="272"/>
                  </a:lnTo>
                  <a:lnTo>
                    <a:pt x="275" y="273"/>
                  </a:lnTo>
                  <a:lnTo>
                    <a:pt x="282" y="275"/>
                  </a:lnTo>
                  <a:lnTo>
                    <a:pt x="286" y="275"/>
                  </a:lnTo>
                  <a:lnTo>
                    <a:pt x="291" y="276"/>
                  </a:lnTo>
                  <a:lnTo>
                    <a:pt x="295" y="277"/>
                  </a:lnTo>
                  <a:lnTo>
                    <a:pt x="298" y="276"/>
                  </a:lnTo>
                  <a:lnTo>
                    <a:pt x="302" y="277"/>
                  </a:lnTo>
                  <a:lnTo>
                    <a:pt x="307" y="277"/>
                  </a:lnTo>
                  <a:lnTo>
                    <a:pt x="312" y="277"/>
                  </a:lnTo>
                  <a:lnTo>
                    <a:pt x="316" y="277"/>
                  </a:lnTo>
                  <a:lnTo>
                    <a:pt x="320" y="278"/>
                  </a:lnTo>
                  <a:lnTo>
                    <a:pt x="325" y="278"/>
                  </a:lnTo>
                  <a:lnTo>
                    <a:pt x="329" y="278"/>
                  </a:lnTo>
                  <a:lnTo>
                    <a:pt x="334" y="278"/>
                  </a:lnTo>
                  <a:lnTo>
                    <a:pt x="339" y="279"/>
                  </a:lnTo>
                  <a:lnTo>
                    <a:pt x="343" y="279"/>
                  </a:lnTo>
                  <a:lnTo>
                    <a:pt x="347" y="278"/>
                  </a:lnTo>
                  <a:lnTo>
                    <a:pt x="352" y="279"/>
                  </a:lnTo>
                  <a:lnTo>
                    <a:pt x="356" y="278"/>
                  </a:lnTo>
                  <a:lnTo>
                    <a:pt x="361" y="278"/>
                  </a:lnTo>
                  <a:lnTo>
                    <a:pt x="364" y="278"/>
                  </a:lnTo>
                  <a:lnTo>
                    <a:pt x="368" y="277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38" name="Freeform 174"/>
            <p:cNvSpPr>
              <a:spLocks/>
            </p:cNvSpPr>
            <p:nvPr/>
          </p:nvSpPr>
          <p:spPr bwMode="auto">
            <a:xfrm>
              <a:off x="3938" y="2256"/>
              <a:ext cx="378" cy="280"/>
            </a:xfrm>
            <a:custGeom>
              <a:avLst/>
              <a:gdLst>
                <a:gd name="T0" fmla="*/ 0 w 378"/>
                <a:gd name="T1" fmla="*/ 3 h 280"/>
                <a:gd name="T2" fmla="*/ 7 w 378"/>
                <a:gd name="T3" fmla="*/ 59 h 280"/>
                <a:gd name="T4" fmla="*/ 17 w 378"/>
                <a:gd name="T5" fmla="*/ 58 h 280"/>
                <a:gd name="T6" fmla="*/ 30 w 378"/>
                <a:gd name="T7" fmla="*/ 57 h 280"/>
                <a:gd name="T8" fmla="*/ 39 w 378"/>
                <a:gd name="T9" fmla="*/ 57 h 280"/>
                <a:gd name="T10" fmla="*/ 52 w 378"/>
                <a:gd name="T11" fmla="*/ 57 h 280"/>
                <a:gd name="T12" fmla="*/ 63 w 378"/>
                <a:gd name="T13" fmla="*/ 58 h 280"/>
                <a:gd name="T14" fmla="*/ 74 w 378"/>
                <a:gd name="T15" fmla="*/ 59 h 280"/>
                <a:gd name="T16" fmla="*/ 82 w 378"/>
                <a:gd name="T17" fmla="*/ 61 h 280"/>
                <a:gd name="T18" fmla="*/ 94 w 378"/>
                <a:gd name="T19" fmla="*/ 62 h 280"/>
                <a:gd name="T20" fmla="*/ 104 w 378"/>
                <a:gd name="T21" fmla="*/ 65 h 280"/>
                <a:gd name="T22" fmla="*/ 113 w 378"/>
                <a:gd name="T23" fmla="*/ 66 h 280"/>
                <a:gd name="T24" fmla="*/ 124 w 378"/>
                <a:gd name="T25" fmla="*/ 70 h 280"/>
                <a:gd name="T26" fmla="*/ 139 w 378"/>
                <a:gd name="T27" fmla="*/ 73 h 280"/>
                <a:gd name="T28" fmla="*/ 153 w 378"/>
                <a:gd name="T29" fmla="*/ 79 h 280"/>
                <a:gd name="T30" fmla="*/ 165 w 378"/>
                <a:gd name="T31" fmla="*/ 85 h 280"/>
                <a:gd name="T32" fmla="*/ 179 w 378"/>
                <a:gd name="T33" fmla="*/ 91 h 280"/>
                <a:gd name="T34" fmla="*/ 193 w 378"/>
                <a:gd name="T35" fmla="*/ 99 h 280"/>
                <a:gd name="T36" fmla="*/ 207 w 378"/>
                <a:gd name="T37" fmla="*/ 109 h 280"/>
                <a:gd name="T38" fmla="*/ 220 w 378"/>
                <a:gd name="T39" fmla="*/ 118 h 280"/>
                <a:gd name="T40" fmla="*/ 231 w 378"/>
                <a:gd name="T41" fmla="*/ 128 h 280"/>
                <a:gd name="T42" fmla="*/ 242 w 378"/>
                <a:gd name="T43" fmla="*/ 138 h 280"/>
                <a:gd name="T44" fmla="*/ 252 w 378"/>
                <a:gd name="T45" fmla="*/ 149 h 280"/>
                <a:gd name="T46" fmla="*/ 262 w 378"/>
                <a:gd name="T47" fmla="*/ 159 h 280"/>
                <a:gd name="T48" fmla="*/ 272 w 378"/>
                <a:gd name="T49" fmla="*/ 172 h 280"/>
                <a:gd name="T50" fmla="*/ 281 w 378"/>
                <a:gd name="T51" fmla="*/ 186 h 280"/>
                <a:gd name="T52" fmla="*/ 289 w 378"/>
                <a:gd name="T53" fmla="*/ 200 h 280"/>
                <a:gd name="T54" fmla="*/ 298 w 378"/>
                <a:gd name="T55" fmla="*/ 215 h 280"/>
                <a:gd name="T56" fmla="*/ 304 w 378"/>
                <a:gd name="T57" fmla="*/ 230 h 280"/>
                <a:gd name="T58" fmla="*/ 354 w 378"/>
                <a:gd name="T59" fmla="*/ 279 h 280"/>
                <a:gd name="T60" fmla="*/ 359 w 378"/>
                <a:gd name="T61" fmla="*/ 207 h 280"/>
                <a:gd name="T62" fmla="*/ 350 w 378"/>
                <a:gd name="T63" fmla="*/ 189 h 280"/>
                <a:gd name="T64" fmla="*/ 342 w 378"/>
                <a:gd name="T65" fmla="*/ 173 h 280"/>
                <a:gd name="T66" fmla="*/ 334 w 378"/>
                <a:gd name="T67" fmla="*/ 159 h 280"/>
                <a:gd name="T68" fmla="*/ 325 w 378"/>
                <a:gd name="T69" fmla="*/ 146 h 280"/>
                <a:gd name="T70" fmla="*/ 316 w 378"/>
                <a:gd name="T71" fmla="*/ 133 h 280"/>
                <a:gd name="T72" fmla="*/ 305 w 378"/>
                <a:gd name="T73" fmla="*/ 119 h 280"/>
                <a:gd name="T74" fmla="*/ 294 w 378"/>
                <a:gd name="T75" fmla="*/ 107 h 280"/>
                <a:gd name="T76" fmla="*/ 283 w 378"/>
                <a:gd name="T77" fmla="*/ 95 h 280"/>
                <a:gd name="T78" fmla="*/ 271 w 378"/>
                <a:gd name="T79" fmla="*/ 85 h 280"/>
                <a:gd name="T80" fmla="*/ 257 w 378"/>
                <a:gd name="T81" fmla="*/ 73 h 280"/>
                <a:gd name="T82" fmla="*/ 244 w 378"/>
                <a:gd name="T83" fmla="*/ 63 h 280"/>
                <a:gd name="T84" fmla="*/ 232 w 378"/>
                <a:gd name="T85" fmla="*/ 55 h 280"/>
                <a:gd name="T86" fmla="*/ 218 w 378"/>
                <a:gd name="T87" fmla="*/ 47 h 280"/>
                <a:gd name="T88" fmla="*/ 203 w 378"/>
                <a:gd name="T89" fmla="*/ 39 h 280"/>
                <a:gd name="T90" fmla="*/ 188 w 378"/>
                <a:gd name="T91" fmla="*/ 32 h 280"/>
                <a:gd name="T92" fmla="*/ 176 w 378"/>
                <a:gd name="T93" fmla="*/ 26 h 280"/>
                <a:gd name="T94" fmla="*/ 160 w 378"/>
                <a:gd name="T95" fmla="*/ 20 h 280"/>
                <a:gd name="T96" fmla="*/ 146 w 378"/>
                <a:gd name="T97" fmla="*/ 16 h 280"/>
                <a:gd name="T98" fmla="*/ 130 w 378"/>
                <a:gd name="T99" fmla="*/ 12 h 280"/>
                <a:gd name="T100" fmla="*/ 116 w 378"/>
                <a:gd name="T101" fmla="*/ 8 h 280"/>
                <a:gd name="T102" fmla="*/ 100 w 378"/>
                <a:gd name="T103" fmla="*/ 5 h 280"/>
                <a:gd name="T104" fmla="*/ 89 w 378"/>
                <a:gd name="T105" fmla="*/ 4 h 280"/>
                <a:gd name="T106" fmla="*/ 80 w 378"/>
                <a:gd name="T107" fmla="*/ 2 h 280"/>
                <a:gd name="T108" fmla="*/ 73 w 378"/>
                <a:gd name="T109" fmla="*/ 2 h 280"/>
                <a:gd name="T110" fmla="*/ 64 w 378"/>
                <a:gd name="T111" fmla="*/ 1 h 280"/>
                <a:gd name="T112" fmla="*/ 55 w 378"/>
                <a:gd name="T113" fmla="*/ 1 h 280"/>
                <a:gd name="T114" fmla="*/ 46 w 378"/>
                <a:gd name="T115" fmla="*/ 0 h 280"/>
                <a:gd name="T116" fmla="*/ 36 w 378"/>
                <a:gd name="T117" fmla="*/ 0 h 280"/>
                <a:gd name="T118" fmla="*/ 27 w 378"/>
                <a:gd name="T119" fmla="*/ 0 h 280"/>
                <a:gd name="T120" fmla="*/ 19 w 378"/>
                <a:gd name="T121" fmla="*/ 1 h 280"/>
                <a:gd name="T122" fmla="*/ 10 w 378"/>
                <a:gd name="T123" fmla="*/ 1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8"/>
                <a:gd name="T187" fmla="*/ 0 h 280"/>
                <a:gd name="T188" fmla="*/ 378 w 378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8" h="280">
                  <a:moveTo>
                    <a:pt x="6" y="2"/>
                  </a:moveTo>
                  <a:lnTo>
                    <a:pt x="0" y="3"/>
                  </a:lnTo>
                  <a:lnTo>
                    <a:pt x="1" y="59"/>
                  </a:lnTo>
                  <a:lnTo>
                    <a:pt x="7" y="59"/>
                  </a:lnTo>
                  <a:lnTo>
                    <a:pt x="12" y="58"/>
                  </a:lnTo>
                  <a:lnTo>
                    <a:pt x="17" y="58"/>
                  </a:lnTo>
                  <a:lnTo>
                    <a:pt x="23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39" y="57"/>
                  </a:lnTo>
                  <a:lnTo>
                    <a:pt x="46" y="57"/>
                  </a:lnTo>
                  <a:lnTo>
                    <a:pt x="52" y="57"/>
                  </a:lnTo>
                  <a:lnTo>
                    <a:pt x="57" y="57"/>
                  </a:lnTo>
                  <a:lnTo>
                    <a:pt x="63" y="58"/>
                  </a:lnTo>
                  <a:lnTo>
                    <a:pt x="68" y="59"/>
                  </a:lnTo>
                  <a:lnTo>
                    <a:pt x="74" y="59"/>
                  </a:lnTo>
                  <a:lnTo>
                    <a:pt x="79" y="60"/>
                  </a:lnTo>
                  <a:lnTo>
                    <a:pt x="82" y="61"/>
                  </a:lnTo>
                  <a:lnTo>
                    <a:pt x="88" y="61"/>
                  </a:lnTo>
                  <a:lnTo>
                    <a:pt x="94" y="62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5"/>
                  </a:lnTo>
                  <a:lnTo>
                    <a:pt x="113" y="66"/>
                  </a:lnTo>
                  <a:lnTo>
                    <a:pt x="118" y="68"/>
                  </a:lnTo>
                  <a:lnTo>
                    <a:pt x="124" y="70"/>
                  </a:lnTo>
                  <a:lnTo>
                    <a:pt x="131" y="71"/>
                  </a:lnTo>
                  <a:lnTo>
                    <a:pt x="139" y="73"/>
                  </a:lnTo>
                  <a:lnTo>
                    <a:pt x="146" y="77"/>
                  </a:lnTo>
                  <a:lnTo>
                    <a:pt x="153" y="79"/>
                  </a:lnTo>
                  <a:lnTo>
                    <a:pt x="160" y="83"/>
                  </a:lnTo>
                  <a:lnTo>
                    <a:pt x="165" y="85"/>
                  </a:lnTo>
                  <a:lnTo>
                    <a:pt x="172" y="89"/>
                  </a:lnTo>
                  <a:lnTo>
                    <a:pt x="179" y="91"/>
                  </a:lnTo>
                  <a:lnTo>
                    <a:pt x="186" y="96"/>
                  </a:lnTo>
                  <a:lnTo>
                    <a:pt x="193" y="99"/>
                  </a:lnTo>
                  <a:lnTo>
                    <a:pt x="200" y="104"/>
                  </a:lnTo>
                  <a:lnTo>
                    <a:pt x="207" y="109"/>
                  </a:lnTo>
                  <a:lnTo>
                    <a:pt x="213" y="114"/>
                  </a:lnTo>
                  <a:lnTo>
                    <a:pt x="220" y="118"/>
                  </a:lnTo>
                  <a:lnTo>
                    <a:pt x="226" y="123"/>
                  </a:lnTo>
                  <a:lnTo>
                    <a:pt x="231" y="128"/>
                  </a:lnTo>
                  <a:lnTo>
                    <a:pt x="237" y="133"/>
                  </a:lnTo>
                  <a:lnTo>
                    <a:pt x="242" y="138"/>
                  </a:lnTo>
                  <a:lnTo>
                    <a:pt x="248" y="143"/>
                  </a:lnTo>
                  <a:lnTo>
                    <a:pt x="252" y="149"/>
                  </a:lnTo>
                  <a:lnTo>
                    <a:pt x="257" y="155"/>
                  </a:lnTo>
                  <a:lnTo>
                    <a:pt x="262" y="159"/>
                  </a:lnTo>
                  <a:lnTo>
                    <a:pt x="267" y="166"/>
                  </a:lnTo>
                  <a:lnTo>
                    <a:pt x="272" y="172"/>
                  </a:lnTo>
                  <a:lnTo>
                    <a:pt x="277" y="179"/>
                  </a:lnTo>
                  <a:lnTo>
                    <a:pt x="281" y="186"/>
                  </a:lnTo>
                  <a:lnTo>
                    <a:pt x="286" y="192"/>
                  </a:lnTo>
                  <a:lnTo>
                    <a:pt x="289" y="200"/>
                  </a:lnTo>
                  <a:lnTo>
                    <a:pt x="293" y="207"/>
                  </a:lnTo>
                  <a:lnTo>
                    <a:pt x="298" y="215"/>
                  </a:lnTo>
                  <a:lnTo>
                    <a:pt x="300" y="221"/>
                  </a:lnTo>
                  <a:lnTo>
                    <a:pt x="304" y="230"/>
                  </a:lnTo>
                  <a:lnTo>
                    <a:pt x="285" y="239"/>
                  </a:lnTo>
                  <a:lnTo>
                    <a:pt x="354" y="279"/>
                  </a:lnTo>
                  <a:lnTo>
                    <a:pt x="377" y="199"/>
                  </a:lnTo>
                  <a:lnTo>
                    <a:pt x="359" y="207"/>
                  </a:lnTo>
                  <a:lnTo>
                    <a:pt x="354" y="197"/>
                  </a:lnTo>
                  <a:lnTo>
                    <a:pt x="350" y="189"/>
                  </a:lnTo>
                  <a:lnTo>
                    <a:pt x="346" y="181"/>
                  </a:lnTo>
                  <a:lnTo>
                    <a:pt x="342" y="173"/>
                  </a:lnTo>
                  <a:lnTo>
                    <a:pt x="338" y="166"/>
                  </a:lnTo>
                  <a:lnTo>
                    <a:pt x="334" y="159"/>
                  </a:lnTo>
                  <a:lnTo>
                    <a:pt x="330" y="152"/>
                  </a:lnTo>
                  <a:lnTo>
                    <a:pt x="325" y="146"/>
                  </a:lnTo>
                  <a:lnTo>
                    <a:pt x="321" y="140"/>
                  </a:lnTo>
                  <a:lnTo>
                    <a:pt x="316" y="133"/>
                  </a:lnTo>
                  <a:lnTo>
                    <a:pt x="310" y="126"/>
                  </a:lnTo>
                  <a:lnTo>
                    <a:pt x="305" y="119"/>
                  </a:lnTo>
                  <a:lnTo>
                    <a:pt x="300" y="113"/>
                  </a:lnTo>
                  <a:lnTo>
                    <a:pt x="294" y="107"/>
                  </a:lnTo>
                  <a:lnTo>
                    <a:pt x="289" y="101"/>
                  </a:lnTo>
                  <a:lnTo>
                    <a:pt x="283" y="95"/>
                  </a:lnTo>
                  <a:lnTo>
                    <a:pt x="276" y="90"/>
                  </a:lnTo>
                  <a:lnTo>
                    <a:pt x="271" y="85"/>
                  </a:lnTo>
                  <a:lnTo>
                    <a:pt x="264" y="79"/>
                  </a:lnTo>
                  <a:lnTo>
                    <a:pt x="257" y="73"/>
                  </a:lnTo>
                  <a:lnTo>
                    <a:pt x="251" y="68"/>
                  </a:lnTo>
                  <a:lnTo>
                    <a:pt x="244" y="63"/>
                  </a:lnTo>
                  <a:lnTo>
                    <a:pt x="238" y="60"/>
                  </a:lnTo>
                  <a:lnTo>
                    <a:pt x="232" y="55"/>
                  </a:lnTo>
                  <a:lnTo>
                    <a:pt x="225" y="51"/>
                  </a:lnTo>
                  <a:lnTo>
                    <a:pt x="218" y="47"/>
                  </a:lnTo>
                  <a:lnTo>
                    <a:pt x="210" y="42"/>
                  </a:lnTo>
                  <a:lnTo>
                    <a:pt x="203" y="39"/>
                  </a:lnTo>
                  <a:lnTo>
                    <a:pt x="195" y="35"/>
                  </a:lnTo>
                  <a:lnTo>
                    <a:pt x="188" y="32"/>
                  </a:lnTo>
                  <a:lnTo>
                    <a:pt x="182" y="29"/>
                  </a:lnTo>
                  <a:lnTo>
                    <a:pt x="176" y="26"/>
                  </a:lnTo>
                  <a:lnTo>
                    <a:pt x="168" y="23"/>
                  </a:lnTo>
                  <a:lnTo>
                    <a:pt x="160" y="20"/>
                  </a:lnTo>
                  <a:lnTo>
                    <a:pt x="153" y="18"/>
                  </a:lnTo>
                  <a:lnTo>
                    <a:pt x="146" y="16"/>
                  </a:lnTo>
                  <a:lnTo>
                    <a:pt x="139" y="14"/>
                  </a:lnTo>
                  <a:lnTo>
                    <a:pt x="130" y="12"/>
                  </a:lnTo>
                  <a:lnTo>
                    <a:pt x="123" y="10"/>
                  </a:lnTo>
                  <a:lnTo>
                    <a:pt x="116" y="8"/>
                  </a:lnTo>
                  <a:lnTo>
                    <a:pt x="107" y="7"/>
                  </a:lnTo>
                  <a:lnTo>
                    <a:pt x="100" y="5"/>
                  </a:lnTo>
                  <a:lnTo>
                    <a:pt x="93" y="4"/>
                  </a:lnTo>
                  <a:lnTo>
                    <a:pt x="89" y="4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7" y="2"/>
                  </a:lnTo>
                  <a:lnTo>
                    <a:pt x="73" y="2"/>
                  </a:lnTo>
                  <a:lnTo>
                    <a:pt x="68" y="1"/>
                  </a:lnTo>
                  <a:lnTo>
                    <a:pt x="64" y="1"/>
                  </a:lnTo>
                  <a:lnTo>
                    <a:pt x="59" y="1"/>
                  </a:lnTo>
                  <a:lnTo>
                    <a:pt x="55" y="1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9" y="1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6" y="2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39" name="Freeform 175"/>
            <p:cNvSpPr>
              <a:spLocks/>
            </p:cNvSpPr>
            <p:nvPr/>
          </p:nvSpPr>
          <p:spPr bwMode="auto">
            <a:xfrm>
              <a:off x="3600" y="2275"/>
              <a:ext cx="309" cy="364"/>
            </a:xfrm>
            <a:custGeom>
              <a:avLst/>
              <a:gdLst>
                <a:gd name="T0" fmla="*/ 61 w 309"/>
                <a:gd name="T1" fmla="*/ 361 h 364"/>
                <a:gd name="T2" fmla="*/ 61 w 309"/>
                <a:gd name="T3" fmla="*/ 351 h 364"/>
                <a:gd name="T4" fmla="*/ 61 w 309"/>
                <a:gd name="T5" fmla="*/ 339 h 364"/>
                <a:gd name="T6" fmla="*/ 61 w 309"/>
                <a:gd name="T7" fmla="*/ 328 h 364"/>
                <a:gd name="T8" fmla="*/ 62 w 309"/>
                <a:gd name="T9" fmla="*/ 318 h 364"/>
                <a:gd name="T10" fmla="*/ 63 w 309"/>
                <a:gd name="T11" fmla="*/ 307 h 364"/>
                <a:gd name="T12" fmla="*/ 65 w 309"/>
                <a:gd name="T13" fmla="*/ 296 h 364"/>
                <a:gd name="T14" fmla="*/ 66 w 309"/>
                <a:gd name="T15" fmla="*/ 287 h 364"/>
                <a:gd name="T16" fmla="*/ 69 w 309"/>
                <a:gd name="T17" fmla="*/ 277 h 364"/>
                <a:gd name="T18" fmla="*/ 72 w 309"/>
                <a:gd name="T19" fmla="*/ 267 h 364"/>
                <a:gd name="T20" fmla="*/ 74 w 309"/>
                <a:gd name="T21" fmla="*/ 259 h 364"/>
                <a:gd name="T22" fmla="*/ 78 w 309"/>
                <a:gd name="T23" fmla="*/ 247 h 364"/>
                <a:gd name="T24" fmla="*/ 83 w 309"/>
                <a:gd name="T25" fmla="*/ 233 h 364"/>
                <a:gd name="T26" fmla="*/ 89 w 309"/>
                <a:gd name="T27" fmla="*/ 219 h 364"/>
                <a:gd name="T28" fmla="*/ 96 w 309"/>
                <a:gd name="T29" fmla="*/ 206 h 364"/>
                <a:gd name="T30" fmla="*/ 104 w 309"/>
                <a:gd name="T31" fmla="*/ 194 h 364"/>
                <a:gd name="T32" fmla="*/ 113 w 309"/>
                <a:gd name="T33" fmla="*/ 179 h 364"/>
                <a:gd name="T34" fmla="*/ 122 w 309"/>
                <a:gd name="T35" fmla="*/ 166 h 364"/>
                <a:gd name="T36" fmla="*/ 134 w 309"/>
                <a:gd name="T37" fmla="*/ 153 h 364"/>
                <a:gd name="T38" fmla="*/ 145 w 309"/>
                <a:gd name="T39" fmla="*/ 142 h 364"/>
                <a:gd name="T40" fmla="*/ 155 w 309"/>
                <a:gd name="T41" fmla="*/ 131 h 364"/>
                <a:gd name="T42" fmla="*/ 167 w 309"/>
                <a:gd name="T43" fmla="*/ 120 h 364"/>
                <a:gd name="T44" fmla="*/ 179 w 309"/>
                <a:gd name="T45" fmla="*/ 111 h 364"/>
                <a:gd name="T46" fmla="*/ 192 w 309"/>
                <a:gd name="T47" fmla="*/ 101 h 364"/>
                <a:gd name="T48" fmla="*/ 207 w 309"/>
                <a:gd name="T49" fmla="*/ 92 h 364"/>
                <a:gd name="T50" fmla="*/ 222 w 309"/>
                <a:gd name="T51" fmla="*/ 83 h 364"/>
                <a:gd name="T52" fmla="*/ 239 w 309"/>
                <a:gd name="T53" fmla="*/ 75 h 364"/>
                <a:gd name="T54" fmla="*/ 254 w 309"/>
                <a:gd name="T55" fmla="*/ 68 h 364"/>
                <a:gd name="T56" fmla="*/ 308 w 309"/>
                <a:gd name="T57" fmla="*/ 17 h 364"/>
                <a:gd name="T58" fmla="*/ 233 w 309"/>
                <a:gd name="T59" fmla="*/ 17 h 364"/>
                <a:gd name="T60" fmla="*/ 214 w 309"/>
                <a:gd name="T61" fmla="*/ 24 h 364"/>
                <a:gd name="T62" fmla="*/ 196 w 309"/>
                <a:gd name="T63" fmla="*/ 33 h 364"/>
                <a:gd name="T64" fmla="*/ 181 w 309"/>
                <a:gd name="T65" fmla="*/ 42 h 364"/>
                <a:gd name="T66" fmla="*/ 167 w 309"/>
                <a:gd name="T67" fmla="*/ 51 h 364"/>
                <a:gd name="T68" fmla="*/ 153 w 309"/>
                <a:gd name="T69" fmla="*/ 60 h 364"/>
                <a:gd name="T70" fmla="*/ 138 w 309"/>
                <a:gd name="T71" fmla="*/ 71 h 364"/>
                <a:gd name="T72" fmla="*/ 125 w 309"/>
                <a:gd name="T73" fmla="*/ 82 h 364"/>
                <a:gd name="T74" fmla="*/ 112 w 309"/>
                <a:gd name="T75" fmla="*/ 94 h 364"/>
                <a:gd name="T76" fmla="*/ 101 w 309"/>
                <a:gd name="T77" fmla="*/ 105 h 364"/>
                <a:gd name="T78" fmla="*/ 88 w 309"/>
                <a:gd name="T79" fmla="*/ 119 h 364"/>
                <a:gd name="T80" fmla="*/ 77 w 309"/>
                <a:gd name="T81" fmla="*/ 132 h 364"/>
                <a:gd name="T82" fmla="*/ 68 w 309"/>
                <a:gd name="T83" fmla="*/ 145 h 364"/>
                <a:gd name="T84" fmla="*/ 58 w 309"/>
                <a:gd name="T85" fmla="*/ 158 h 364"/>
                <a:gd name="T86" fmla="*/ 49 w 309"/>
                <a:gd name="T87" fmla="*/ 173 h 364"/>
                <a:gd name="T88" fmla="*/ 41 w 309"/>
                <a:gd name="T89" fmla="*/ 187 h 364"/>
                <a:gd name="T90" fmla="*/ 35 w 309"/>
                <a:gd name="T91" fmla="*/ 199 h 364"/>
                <a:gd name="T92" fmla="*/ 28 w 309"/>
                <a:gd name="T93" fmla="*/ 215 h 364"/>
                <a:gd name="T94" fmla="*/ 23 w 309"/>
                <a:gd name="T95" fmla="*/ 228 h 364"/>
                <a:gd name="T96" fmla="*/ 17 w 309"/>
                <a:gd name="T97" fmla="*/ 244 h 364"/>
                <a:gd name="T98" fmla="*/ 13 w 309"/>
                <a:gd name="T99" fmla="*/ 259 h 364"/>
                <a:gd name="T100" fmla="*/ 9 w 309"/>
                <a:gd name="T101" fmla="*/ 273 h 364"/>
                <a:gd name="T102" fmla="*/ 6 w 309"/>
                <a:gd name="T103" fmla="*/ 284 h 364"/>
                <a:gd name="T104" fmla="*/ 4 w 309"/>
                <a:gd name="T105" fmla="*/ 293 h 364"/>
                <a:gd name="T106" fmla="*/ 4 w 309"/>
                <a:gd name="T107" fmla="*/ 300 h 364"/>
                <a:gd name="T108" fmla="*/ 4 w 309"/>
                <a:gd name="T109" fmla="*/ 309 h 364"/>
                <a:gd name="T110" fmla="*/ 2 w 309"/>
                <a:gd name="T111" fmla="*/ 316 h 364"/>
                <a:gd name="T112" fmla="*/ 1 w 309"/>
                <a:gd name="T113" fmla="*/ 326 h 364"/>
                <a:gd name="T114" fmla="*/ 1 w 309"/>
                <a:gd name="T115" fmla="*/ 335 h 364"/>
                <a:gd name="T116" fmla="*/ 1 w 309"/>
                <a:gd name="T117" fmla="*/ 343 h 364"/>
                <a:gd name="T118" fmla="*/ 0 w 309"/>
                <a:gd name="T119" fmla="*/ 352 h 364"/>
                <a:gd name="T120" fmla="*/ 1 w 309"/>
                <a:gd name="T121" fmla="*/ 359 h 36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9"/>
                <a:gd name="T184" fmla="*/ 0 h 364"/>
                <a:gd name="T185" fmla="*/ 309 w 309"/>
                <a:gd name="T186" fmla="*/ 364 h 36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9" h="364">
                  <a:moveTo>
                    <a:pt x="2" y="363"/>
                  </a:moveTo>
                  <a:lnTo>
                    <a:pt x="61" y="361"/>
                  </a:lnTo>
                  <a:lnTo>
                    <a:pt x="60" y="356"/>
                  </a:lnTo>
                  <a:lnTo>
                    <a:pt x="61" y="351"/>
                  </a:lnTo>
                  <a:lnTo>
                    <a:pt x="60" y="345"/>
                  </a:lnTo>
                  <a:lnTo>
                    <a:pt x="61" y="339"/>
                  </a:lnTo>
                  <a:lnTo>
                    <a:pt x="60" y="333"/>
                  </a:lnTo>
                  <a:lnTo>
                    <a:pt x="61" y="328"/>
                  </a:lnTo>
                  <a:lnTo>
                    <a:pt x="62" y="323"/>
                  </a:lnTo>
                  <a:lnTo>
                    <a:pt x="62" y="318"/>
                  </a:lnTo>
                  <a:lnTo>
                    <a:pt x="63" y="312"/>
                  </a:lnTo>
                  <a:lnTo>
                    <a:pt x="63" y="307"/>
                  </a:lnTo>
                  <a:lnTo>
                    <a:pt x="64" y="301"/>
                  </a:lnTo>
                  <a:lnTo>
                    <a:pt x="65" y="296"/>
                  </a:lnTo>
                  <a:lnTo>
                    <a:pt x="66" y="292"/>
                  </a:lnTo>
                  <a:lnTo>
                    <a:pt x="66" y="287"/>
                  </a:lnTo>
                  <a:lnTo>
                    <a:pt x="67" y="282"/>
                  </a:lnTo>
                  <a:lnTo>
                    <a:pt x="69" y="277"/>
                  </a:lnTo>
                  <a:lnTo>
                    <a:pt x="71" y="272"/>
                  </a:lnTo>
                  <a:lnTo>
                    <a:pt x="72" y="267"/>
                  </a:lnTo>
                  <a:lnTo>
                    <a:pt x="72" y="264"/>
                  </a:lnTo>
                  <a:lnTo>
                    <a:pt x="74" y="259"/>
                  </a:lnTo>
                  <a:lnTo>
                    <a:pt x="75" y="253"/>
                  </a:lnTo>
                  <a:lnTo>
                    <a:pt x="78" y="247"/>
                  </a:lnTo>
                  <a:lnTo>
                    <a:pt x="81" y="240"/>
                  </a:lnTo>
                  <a:lnTo>
                    <a:pt x="83" y="233"/>
                  </a:lnTo>
                  <a:lnTo>
                    <a:pt x="86" y="226"/>
                  </a:lnTo>
                  <a:lnTo>
                    <a:pt x="89" y="219"/>
                  </a:lnTo>
                  <a:lnTo>
                    <a:pt x="93" y="212"/>
                  </a:lnTo>
                  <a:lnTo>
                    <a:pt x="96" y="206"/>
                  </a:lnTo>
                  <a:lnTo>
                    <a:pt x="100" y="200"/>
                  </a:lnTo>
                  <a:lnTo>
                    <a:pt x="104" y="194"/>
                  </a:lnTo>
                  <a:lnTo>
                    <a:pt x="108" y="187"/>
                  </a:lnTo>
                  <a:lnTo>
                    <a:pt x="113" y="179"/>
                  </a:lnTo>
                  <a:lnTo>
                    <a:pt x="118" y="173"/>
                  </a:lnTo>
                  <a:lnTo>
                    <a:pt x="122" y="166"/>
                  </a:lnTo>
                  <a:lnTo>
                    <a:pt x="128" y="159"/>
                  </a:lnTo>
                  <a:lnTo>
                    <a:pt x="134" y="153"/>
                  </a:lnTo>
                  <a:lnTo>
                    <a:pt x="139" y="147"/>
                  </a:lnTo>
                  <a:lnTo>
                    <a:pt x="145" y="142"/>
                  </a:lnTo>
                  <a:lnTo>
                    <a:pt x="149" y="137"/>
                  </a:lnTo>
                  <a:lnTo>
                    <a:pt x="155" y="131"/>
                  </a:lnTo>
                  <a:lnTo>
                    <a:pt x="161" y="126"/>
                  </a:lnTo>
                  <a:lnTo>
                    <a:pt x="167" y="120"/>
                  </a:lnTo>
                  <a:lnTo>
                    <a:pt x="174" y="115"/>
                  </a:lnTo>
                  <a:lnTo>
                    <a:pt x="179" y="111"/>
                  </a:lnTo>
                  <a:lnTo>
                    <a:pt x="186" y="106"/>
                  </a:lnTo>
                  <a:lnTo>
                    <a:pt x="192" y="101"/>
                  </a:lnTo>
                  <a:lnTo>
                    <a:pt x="200" y="96"/>
                  </a:lnTo>
                  <a:lnTo>
                    <a:pt x="207" y="92"/>
                  </a:lnTo>
                  <a:lnTo>
                    <a:pt x="214" y="86"/>
                  </a:lnTo>
                  <a:lnTo>
                    <a:pt x="222" y="83"/>
                  </a:lnTo>
                  <a:lnTo>
                    <a:pt x="230" y="79"/>
                  </a:lnTo>
                  <a:lnTo>
                    <a:pt x="239" y="75"/>
                  </a:lnTo>
                  <a:lnTo>
                    <a:pt x="245" y="72"/>
                  </a:lnTo>
                  <a:lnTo>
                    <a:pt x="254" y="68"/>
                  </a:lnTo>
                  <a:lnTo>
                    <a:pt x="262" y="86"/>
                  </a:lnTo>
                  <a:lnTo>
                    <a:pt x="308" y="17"/>
                  </a:lnTo>
                  <a:lnTo>
                    <a:pt x="226" y="0"/>
                  </a:lnTo>
                  <a:lnTo>
                    <a:pt x="233" y="17"/>
                  </a:lnTo>
                  <a:lnTo>
                    <a:pt x="222" y="21"/>
                  </a:lnTo>
                  <a:lnTo>
                    <a:pt x="214" y="24"/>
                  </a:lnTo>
                  <a:lnTo>
                    <a:pt x="204" y="30"/>
                  </a:lnTo>
                  <a:lnTo>
                    <a:pt x="196" y="33"/>
                  </a:lnTo>
                  <a:lnTo>
                    <a:pt x="189" y="37"/>
                  </a:lnTo>
                  <a:lnTo>
                    <a:pt x="181" y="42"/>
                  </a:lnTo>
                  <a:lnTo>
                    <a:pt x="174" y="47"/>
                  </a:lnTo>
                  <a:lnTo>
                    <a:pt x="167" y="51"/>
                  </a:lnTo>
                  <a:lnTo>
                    <a:pt x="161" y="55"/>
                  </a:lnTo>
                  <a:lnTo>
                    <a:pt x="153" y="60"/>
                  </a:lnTo>
                  <a:lnTo>
                    <a:pt x="145" y="66"/>
                  </a:lnTo>
                  <a:lnTo>
                    <a:pt x="138" y="71"/>
                  </a:lnTo>
                  <a:lnTo>
                    <a:pt x="132" y="77"/>
                  </a:lnTo>
                  <a:lnTo>
                    <a:pt x="125" y="82"/>
                  </a:lnTo>
                  <a:lnTo>
                    <a:pt x="118" y="88"/>
                  </a:lnTo>
                  <a:lnTo>
                    <a:pt x="112" y="94"/>
                  </a:lnTo>
                  <a:lnTo>
                    <a:pt x="106" y="100"/>
                  </a:lnTo>
                  <a:lnTo>
                    <a:pt x="101" y="105"/>
                  </a:lnTo>
                  <a:lnTo>
                    <a:pt x="94" y="113"/>
                  </a:lnTo>
                  <a:lnTo>
                    <a:pt x="88" y="119"/>
                  </a:lnTo>
                  <a:lnTo>
                    <a:pt x="82" y="126"/>
                  </a:lnTo>
                  <a:lnTo>
                    <a:pt x="77" y="132"/>
                  </a:lnTo>
                  <a:lnTo>
                    <a:pt x="72" y="138"/>
                  </a:lnTo>
                  <a:lnTo>
                    <a:pt x="68" y="145"/>
                  </a:lnTo>
                  <a:lnTo>
                    <a:pt x="63" y="152"/>
                  </a:lnTo>
                  <a:lnTo>
                    <a:pt x="58" y="158"/>
                  </a:lnTo>
                  <a:lnTo>
                    <a:pt x="53" y="165"/>
                  </a:lnTo>
                  <a:lnTo>
                    <a:pt x="49" y="173"/>
                  </a:lnTo>
                  <a:lnTo>
                    <a:pt x="45" y="180"/>
                  </a:lnTo>
                  <a:lnTo>
                    <a:pt x="41" y="187"/>
                  </a:lnTo>
                  <a:lnTo>
                    <a:pt x="38" y="194"/>
                  </a:lnTo>
                  <a:lnTo>
                    <a:pt x="35" y="199"/>
                  </a:lnTo>
                  <a:lnTo>
                    <a:pt x="31" y="207"/>
                  </a:lnTo>
                  <a:lnTo>
                    <a:pt x="28" y="215"/>
                  </a:lnTo>
                  <a:lnTo>
                    <a:pt x="25" y="222"/>
                  </a:lnTo>
                  <a:lnTo>
                    <a:pt x="23" y="228"/>
                  </a:lnTo>
                  <a:lnTo>
                    <a:pt x="20" y="236"/>
                  </a:lnTo>
                  <a:lnTo>
                    <a:pt x="17" y="244"/>
                  </a:lnTo>
                  <a:lnTo>
                    <a:pt x="15" y="251"/>
                  </a:lnTo>
                  <a:lnTo>
                    <a:pt x="13" y="259"/>
                  </a:lnTo>
                  <a:lnTo>
                    <a:pt x="11" y="267"/>
                  </a:lnTo>
                  <a:lnTo>
                    <a:pt x="9" y="273"/>
                  </a:lnTo>
                  <a:lnTo>
                    <a:pt x="8" y="280"/>
                  </a:lnTo>
                  <a:lnTo>
                    <a:pt x="6" y="284"/>
                  </a:lnTo>
                  <a:lnTo>
                    <a:pt x="5" y="289"/>
                  </a:lnTo>
                  <a:lnTo>
                    <a:pt x="4" y="293"/>
                  </a:lnTo>
                  <a:lnTo>
                    <a:pt x="5" y="296"/>
                  </a:lnTo>
                  <a:lnTo>
                    <a:pt x="4" y="300"/>
                  </a:lnTo>
                  <a:lnTo>
                    <a:pt x="4" y="305"/>
                  </a:lnTo>
                  <a:lnTo>
                    <a:pt x="4" y="309"/>
                  </a:lnTo>
                  <a:lnTo>
                    <a:pt x="3" y="313"/>
                  </a:lnTo>
                  <a:lnTo>
                    <a:pt x="2" y="316"/>
                  </a:lnTo>
                  <a:lnTo>
                    <a:pt x="1" y="321"/>
                  </a:lnTo>
                  <a:lnTo>
                    <a:pt x="1" y="326"/>
                  </a:lnTo>
                  <a:lnTo>
                    <a:pt x="1" y="330"/>
                  </a:lnTo>
                  <a:lnTo>
                    <a:pt x="1" y="335"/>
                  </a:lnTo>
                  <a:lnTo>
                    <a:pt x="0" y="340"/>
                  </a:lnTo>
                  <a:lnTo>
                    <a:pt x="1" y="343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1" y="356"/>
                  </a:lnTo>
                  <a:lnTo>
                    <a:pt x="1" y="359"/>
                  </a:lnTo>
                  <a:lnTo>
                    <a:pt x="2" y="363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40" name="Freeform 176"/>
            <p:cNvSpPr>
              <a:spLocks/>
            </p:cNvSpPr>
            <p:nvPr/>
          </p:nvSpPr>
          <p:spPr bwMode="auto">
            <a:xfrm>
              <a:off x="4031" y="2562"/>
              <a:ext cx="307" cy="366"/>
            </a:xfrm>
            <a:custGeom>
              <a:avLst/>
              <a:gdLst>
                <a:gd name="T0" fmla="*/ 246 w 307"/>
                <a:gd name="T1" fmla="*/ 4 h 366"/>
                <a:gd name="T2" fmla="*/ 246 w 307"/>
                <a:gd name="T3" fmla="*/ 13 h 366"/>
                <a:gd name="T4" fmla="*/ 246 w 307"/>
                <a:gd name="T5" fmla="*/ 25 h 366"/>
                <a:gd name="T6" fmla="*/ 246 w 307"/>
                <a:gd name="T7" fmla="*/ 36 h 366"/>
                <a:gd name="T8" fmla="*/ 245 w 307"/>
                <a:gd name="T9" fmla="*/ 46 h 366"/>
                <a:gd name="T10" fmla="*/ 244 w 307"/>
                <a:gd name="T11" fmla="*/ 57 h 366"/>
                <a:gd name="T12" fmla="*/ 242 w 307"/>
                <a:gd name="T13" fmla="*/ 68 h 366"/>
                <a:gd name="T14" fmla="*/ 241 w 307"/>
                <a:gd name="T15" fmla="*/ 77 h 366"/>
                <a:gd name="T16" fmla="*/ 237 w 307"/>
                <a:gd name="T17" fmla="*/ 87 h 366"/>
                <a:gd name="T18" fmla="*/ 235 w 307"/>
                <a:gd name="T19" fmla="*/ 97 h 366"/>
                <a:gd name="T20" fmla="*/ 233 w 307"/>
                <a:gd name="T21" fmla="*/ 105 h 366"/>
                <a:gd name="T22" fmla="*/ 228 w 307"/>
                <a:gd name="T23" fmla="*/ 117 h 366"/>
                <a:gd name="T24" fmla="*/ 223 w 307"/>
                <a:gd name="T25" fmla="*/ 131 h 366"/>
                <a:gd name="T26" fmla="*/ 217 w 307"/>
                <a:gd name="T27" fmla="*/ 145 h 366"/>
                <a:gd name="T28" fmla="*/ 211 w 307"/>
                <a:gd name="T29" fmla="*/ 158 h 366"/>
                <a:gd name="T30" fmla="*/ 203 w 307"/>
                <a:gd name="T31" fmla="*/ 170 h 366"/>
                <a:gd name="T32" fmla="*/ 194 w 307"/>
                <a:gd name="T33" fmla="*/ 184 h 366"/>
                <a:gd name="T34" fmla="*/ 184 w 307"/>
                <a:gd name="T35" fmla="*/ 198 h 366"/>
                <a:gd name="T36" fmla="*/ 173 w 307"/>
                <a:gd name="T37" fmla="*/ 211 h 366"/>
                <a:gd name="T38" fmla="*/ 162 w 307"/>
                <a:gd name="T39" fmla="*/ 222 h 366"/>
                <a:gd name="T40" fmla="*/ 152 w 307"/>
                <a:gd name="T41" fmla="*/ 233 h 366"/>
                <a:gd name="T42" fmla="*/ 140 w 307"/>
                <a:gd name="T43" fmla="*/ 244 h 366"/>
                <a:gd name="T44" fmla="*/ 127 w 307"/>
                <a:gd name="T45" fmla="*/ 253 h 366"/>
                <a:gd name="T46" fmla="*/ 114 w 307"/>
                <a:gd name="T47" fmla="*/ 263 h 366"/>
                <a:gd name="T48" fmla="*/ 100 w 307"/>
                <a:gd name="T49" fmla="*/ 273 h 366"/>
                <a:gd name="T50" fmla="*/ 85 w 307"/>
                <a:gd name="T51" fmla="*/ 281 h 366"/>
                <a:gd name="T52" fmla="*/ 68 w 307"/>
                <a:gd name="T53" fmla="*/ 289 h 366"/>
                <a:gd name="T54" fmla="*/ 52 w 307"/>
                <a:gd name="T55" fmla="*/ 296 h 366"/>
                <a:gd name="T56" fmla="*/ 0 w 307"/>
                <a:gd name="T57" fmla="*/ 347 h 366"/>
                <a:gd name="T58" fmla="*/ 74 w 307"/>
                <a:gd name="T59" fmla="*/ 348 h 366"/>
                <a:gd name="T60" fmla="*/ 92 w 307"/>
                <a:gd name="T61" fmla="*/ 340 h 366"/>
                <a:gd name="T62" fmla="*/ 110 w 307"/>
                <a:gd name="T63" fmla="*/ 330 h 366"/>
                <a:gd name="T64" fmla="*/ 125 w 307"/>
                <a:gd name="T65" fmla="*/ 323 h 366"/>
                <a:gd name="T66" fmla="*/ 140 w 307"/>
                <a:gd name="T67" fmla="*/ 313 h 366"/>
                <a:gd name="T68" fmla="*/ 153 w 307"/>
                <a:gd name="T69" fmla="*/ 304 h 366"/>
                <a:gd name="T70" fmla="*/ 168 w 307"/>
                <a:gd name="T71" fmla="*/ 292 h 366"/>
                <a:gd name="T72" fmla="*/ 181 w 307"/>
                <a:gd name="T73" fmla="*/ 283 h 366"/>
                <a:gd name="T74" fmla="*/ 194 w 307"/>
                <a:gd name="T75" fmla="*/ 270 h 366"/>
                <a:gd name="T76" fmla="*/ 206 w 307"/>
                <a:gd name="T77" fmla="*/ 258 h 366"/>
                <a:gd name="T78" fmla="*/ 218 w 307"/>
                <a:gd name="T79" fmla="*/ 244 h 366"/>
                <a:gd name="T80" fmla="*/ 229 w 307"/>
                <a:gd name="T81" fmla="*/ 232 h 366"/>
                <a:gd name="T82" fmla="*/ 239 w 307"/>
                <a:gd name="T83" fmla="*/ 219 h 366"/>
                <a:gd name="T84" fmla="*/ 248 w 307"/>
                <a:gd name="T85" fmla="*/ 205 h 366"/>
                <a:gd name="T86" fmla="*/ 258 w 307"/>
                <a:gd name="T87" fmla="*/ 191 h 366"/>
                <a:gd name="T88" fmla="*/ 266 w 307"/>
                <a:gd name="T89" fmla="*/ 177 h 366"/>
                <a:gd name="T90" fmla="*/ 271 w 307"/>
                <a:gd name="T91" fmla="*/ 165 h 366"/>
                <a:gd name="T92" fmla="*/ 279 w 307"/>
                <a:gd name="T93" fmla="*/ 149 h 366"/>
                <a:gd name="T94" fmla="*/ 284 w 307"/>
                <a:gd name="T95" fmla="*/ 135 h 366"/>
                <a:gd name="T96" fmla="*/ 289 w 307"/>
                <a:gd name="T97" fmla="*/ 120 h 366"/>
                <a:gd name="T98" fmla="*/ 294 w 307"/>
                <a:gd name="T99" fmla="*/ 104 h 366"/>
                <a:gd name="T100" fmla="*/ 298 w 307"/>
                <a:gd name="T101" fmla="*/ 91 h 366"/>
                <a:gd name="T102" fmla="*/ 300 w 307"/>
                <a:gd name="T103" fmla="*/ 79 h 366"/>
                <a:gd name="T104" fmla="*/ 302 w 307"/>
                <a:gd name="T105" fmla="*/ 71 h 366"/>
                <a:gd name="T106" fmla="*/ 302 w 307"/>
                <a:gd name="T107" fmla="*/ 64 h 366"/>
                <a:gd name="T108" fmla="*/ 303 w 307"/>
                <a:gd name="T109" fmla="*/ 55 h 366"/>
                <a:gd name="T110" fmla="*/ 304 w 307"/>
                <a:gd name="T111" fmla="*/ 48 h 366"/>
                <a:gd name="T112" fmla="*/ 306 w 307"/>
                <a:gd name="T113" fmla="*/ 38 h 366"/>
                <a:gd name="T114" fmla="*/ 306 w 307"/>
                <a:gd name="T115" fmla="*/ 29 h 366"/>
                <a:gd name="T116" fmla="*/ 306 w 307"/>
                <a:gd name="T117" fmla="*/ 21 h 366"/>
                <a:gd name="T118" fmla="*/ 306 w 307"/>
                <a:gd name="T119" fmla="*/ 12 h 366"/>
                <a:gd name="T120" fmla="*/ 306 w 307"/>
                <a:gd name="T121" fmla="*/ 5 h 36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7"/>
                <a:gd name="T184" fmla="*/ 0 h 366"/>
                <a:gd name="T185" fmla="*/ 307 w 307"/>
                <a:gd name="T186" fmla="*/ 366 h 36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7" h="366">
                  <a:moveTo>
                    <a:pt x="306" y="0"/>
                  </a:moveTo>
                  <a:lnTo>
                    <a:pt x="246" y="4"/>
                  </a:lnTo>
                  <a:lnTo>
                    <a:pt x="245" y="9"/>
                  </a:lnTo>
                  <a:lnTo>
                    <a:pt x="246" y="13"/>
                  </a:lnTo>
                  <a:lnTo>
                    <a:pt x="246" y="19"/>
                  </a:lnTo>
                  <a:lnTo>
                    <a:pt x="246" y="25"/>
                  </a:lnTo>
                  <a:lnTo>
                    <a:pt x="246" y="31"/>
                  </a:lnTo>
                  <a:lnTo>
                    <a:pt x="246" y="36"/>
                  </a:lnTo>
                  <a:lnTo>
                    <a:pt x="245" y="41"/>
                  </a:lnTo>
                  <a:lnTo>
                    <a:pt x="245" y="46"/>
                  </a:lnTo>
                  <a:lnTo>
                    <a:pt x="244" y="52"/>
                  </a:lnTo>
                  <a:lnTo>
                    <a:pt x="244" y="57"/>
                  </a:lnTo>
                  <a:lnTo>
                    <a:pt x="242" y="63"/>
                  </a:lnTo>
                  <a:lnTo>
                    <a:pt x="242" y="68"/>
                  </a:lnTo>
                  <a:lnTo>
                    <a:pt x="241" y="73"/>
                  </a:lnTo>
                  <a:lnTo>
                    <a:pt x="241" y="77"/>
                  </a:lnTo>
                  <a:lnTo>
                    <a:pt x="239" y="82"/>
                  </a:lnTo>
                  <a:lnTo>
                    <a:pt x="237" y="87"/>
                  </a:lnTo>
                  <a:lnTo>
                    <a:pt x="236" y="92"/>
                  </a:lnTo>
                  <a:lnTo>
                    <a:pt x="235" y="97"/>
                  </a:lnTo>
                  <a:lnTo>
                    <a:pt x="234" y="100"/>
                  </a:lnTo>
                  <a:lnTo>
                    <a:pt x="233" y="105"/>
                  </a:lnTo>
                  <a:lnTo>
                    <a:pt x="231" y="110"/>
                  </a:lnTo>
                  <a:lnTo>
                    <a:pt x="228" y="117"/>
                  </a:lnTo>
                  <a:lnTo>
                    <a:pt x="226" y="124"/>
                  </a:lnTo>
                  <a:lnTo>
                    <a:pt x="223" y="131"/>
                  </a:lnTo>
                  <a:lnTo>
                    <a:pt x="221" y="138"/>
                  </a:lnTo>
                  <a:lnTo>
                    <a:pt x="217" y="145"/>
                  </a:lnTo>
                  <a:lnTo>
                    <a:pt x="214" y="152"/>
                  </a:lnTo>
                  <a:lnTo>
                    <a:pt x="211" y="158"/>
                  </a:lnTo>
                  <a:lnTo>
                    <a:pt x="207" y="164"/>
                  </a:lnTo>
                  <a:lnTo>
                    <a:pt x="203" y="170"/>
                  </a:lnTo>
                  <a:lnTo>
                    <a:pt x="198" y="177"/>
                  </a:lnTo>
                  <a:lnTo>
                    <a:pt x="194" y="184"/>
                  </a:lnTo>
                  <a:lnTo>
                    <a:pt x="189" y="191"/>
                  </a:lnTo>
                  <a:lnTo>
                    <a:pt x="184" y="198"/>
                  </a:lnTo>
                  <a:lnTo>
                    <a:pt x="178" y="204"/>
                  </a:lnTo>
                  <a:lnTo>
                    <a:pt x="173" y="211"/>
                  </a:lnTo>
                  <a:lnTo>
                    <a:pt x="167" y="217"/>
                  </a:lnTo>
                  <a:lnTo>
                    <a:pt x="162" y="222"/>
                  </a:lnTo>
                  <a:lnTo>
                    <a:pt x="158" y="227"/>
                  </a:lnTo>
                  <a:lnTo>
                    <a:pt x="152" y="233"/>
                  </a:lnTo>
                  <a:lnTo>
                    <a:pt x="146" y="238"/>
                  </a:lnTo>
                  <a:lnTo>
                    <a:pt x="140" y="244"/>
                  </a:lnTo>
                  <a:lnTo>
                    <a:pt x="133" y="249"/>
                  </a:lnTo>
                  <a:lnTo>
                    <a:pt x="127" y="253"/>
                  </a:lnTo>
                  <a:lnTo>
                    <a:pt x="121" y="258"/>
                  </a:lnTo>
                  <a:lnTo>
                    <a:pt x="114" y="263"/>
                  </a:lnTo>
                  <a:lnTo>
                    <a:pt x="107" y="268"/>
                  </a:lnTo>
                  <a:lnTo>
                    <a:pt x="100" y="273"/>
                  </a:lnTo>
                  <a:lnTo>
                    <a:pt x="92" y="277"/>
                  </a:lnTo>
                  <a:lnTo>
                    <a:pt x="85" y="281"/>
                  </a:lnTo>
                  <a:lnTo>
                    <a:pt x="77" y="285"/>
                  </a:lnTo>
                  <a:lnTo>
                    <a:pt x="68" y="289"/>
                  </a:lnTo>
                  <a:lnTo>
                    <a:pt x="61" y="292"/>
                  </a:lnTo>
                  <a:lnTo>
                    <a:pt x="52" y="296"/>
                  </a:lnTo>
                  <a:lnTo>
                    <a:pt x="45" y="279"/>
                  </a:lnTo>
                  <a:lnTo>
                    <a:pt x="0" y="347"/>
                  </a:lnTo>
                  <a:lnTo>
                    <a:pt x="81" y="365"/>
                  </a:lnTo>
                  <a:lnTo>
                    <a:pt x="74" y="348"/>
                  </a:lnTo>
                  <a:lnTo>
                    <a:pt x="84" y="343"/>
                  </a:lnTo>
                  <a:lnTo>
                    <a:pt x="92" y="340"/>
                  </a:lnTo>
                  <a:lnTo>
                    <a:pt x="102" y="335"/>
                  </a:lnTo>
                  <a:lnTo>
                    <a:pt x="110" y="330"/>
                  </a:lnTo>
                  <a:lnTo>
                    <a:pt x="117" y="327"/>
                  </a:lnTo>
                  <a:lnTo>
                    <a:pt x="125" y="323"/>
                  </a:lnTo>
                  <a:lnTo>
                    <a:pt x="133" y="317"/>
                  </a:lnTo>
                  <a:lnTo>
                    <a:pt x="140" y="313"/>
                  </a:lnTo>
                  <a:lnTo>
                    <a:pt x="145" y="309"/>
                  </a:lnTo>
                  <a:lnTo>
                    <a:pt x="153" y="304"/>
                  </a:lnTo>
                  <a:lnTo>
                    <a:pt x="161" y="297"/>
                  </a:lnTo>
                  <a:lnTo>
                    <a:pt x="168" y="292"/>
                  </a:lnTo>
                  <a:lnTo>
                    <a:pt x="175" y="288"/>
                  </a:lnTo>
                  <a:lnTo>
                    <a:pt x="181" y="283"/>
                  </a:lnTo>
                  <a:lnTo>
                    <a:pt x="188" y="276"/>
                  </a:lnTo>
                  <a:lnTo>
                    <a:pt x="194" y="270"/>
                  </a:lnTo>
                  <a:lnTo>
                    <a:pt x="201" y="264"/>
                  </a:lnTo>
                  <a:lnTo>
                    <a:pt x="206" y="258"/>
                  </a:lnTo>
                  <a:lnTo>
                    <a:pt x="212" y="251"/>
                  </a:lnTo>
                  <a:lnTo>
                    <a:pt x="218" y="244"/>
                  </a:lnTo>
                  <a:lnTo>
                    <a:pt x="224" y="238"/>
                  </a:lnTo>
                  <a:lnTo>
                    <a:pt x="229" y="232"/>
                  </a:lnTo>
                  <a:lnTo>
                    <a:pt x="234" y="226"/>
                  </a:lnTo>
                  <a:lnTo>
                    <a:pt x="239" y="219"/>
                  </a:lnTo>
                  <a:lnTo>
                    <a:pt x="243" y="213"/>
                  </a:lnTo>
                  <a:lnTo>
                    <a:pt x="248" y="205"/>
                  </a:lnTo>
                  <a:lnTo>
                    <a:pt x="253" y="199"/>
                  </a:lnTo>
                  <a:lnTo>
                    <a:pt x="258" y="191"/>
                  </a:lnTo>
                  <a:lnTo>
                    <a:pt x="261" y="184"/>
                  </a:lnTo>
                  <a:lnTo>
                    <a:pt x="266" y="177"/>
                  </a:lnTo>
                  <a:lnTo>
                    <a:pt x="268" y="171"/>
                  </a:lnTo>
                  <a:lnTo>
                    <a:pt x="271" y="165"/>
                  </a:lnTo>
                  <a:lnTo>
                    <a:pt x="275" y="157"/>
                  </a:lnTo>
                  <a:lnTo>
                    <a:pt x="279" y="149"/>
                  </a:lnTo>
                  <a:lnTo>
                    <a:pt x="281" y="142"/>
                  </a:lnTo>
                  <a:lnTo>
                    <a:pt x="284" y="135"/>
                  </a:lnTo>
                  <a:lnTo>
                    <a:pt x="286" y="128"/>
                  </a:lnTo>
                  <a:lnTo>
                    <a:pt x="289" y="120"/>
                  </a:lnTo>
                  <a:lnTo>
                    <a:pt x="291" y="112"/>
                  </a:lnTo>
                  <a:lnTo>
                    <a:pt x="294" y="104"/>
                  </a:lnTo>
                  <a:lnTo>
                    <a:pt x="296" y="97"/>
                  </a:lnTo>
                  <a:lnTo>
                    <a:pt x="298" y="91"/>
                  </a:lnTo>
                  <a:lnTo>
                    <a:pt x="299" y="84"/>
                  </a:lnTo>
                  <a:lnTo>
                    <a:pt x="300" y="79"/>
                  </a:lnTo>
                  <a:lnTo>
                    <a:pt x="302" y="75"/>
                  </a:lnTo>
                  <a:lnTo>
                    <a:pt x="302" y="71"/>
                  </a:lnTo>
                  <a:lnTo>
                    <a:pt x="302" y="68"/>
                  </a:lnTo>
                  <a:lnTo>
                    <a:pt x="302" y="64"/>
                  </a:lnTo>
                  <a:lnTo>
                    <a:pt x="303" y="59"/>
                  </a:lnTo>
                  <a:lnTo>
                    <a:pt x="303" y="55"/>
                  </a:lnTo>
                  <a:lnTo>
                    <a:pt x="304" y="51"/>
                  </a:lnTo>
                  <a:lnTo>
                    <a:pt x="304" y="48"/>
                  </a:lnTo>
                  <a:lnTo>
                    <a:pt x="305" y="43"/>
                  </a:lnTo>
                  <a:lnTo>
                    <a:pt x="306" y="38"/>
                  </a:lnTo>
                  <a:lnTo>
                    <a:pt x="306" y="34"/>
                  </a:lnTo>
                  <a:lnTo>
                    <a:pt x="306" y="29"/>
                  </a:lnTo>
                  <a:lnTo>
                    <a:pt x="306" y="24"/>
                  </a:lnTo>
                  <a:lnTo>
                    <a:pt x="306" y="21"/>
                  </a:lnTo>
                  <a:lnTo>
                    <a:pt x="306" y="17"/>
                  </a:lnTo>
                  <a:lnTo>
                    <a:pt x="306" y="12"/>
                  </a:lnTo>
                  <a:lnTo>
                    <a:pt x="306" y="8"/>
                  </a:lnTo>
                  <a:lnTo>
                    <a:pt x="306" y="5"/>
                  </a:lnTo>
                  <a:lnTo>
                    <a:pt x="306" y="0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41" name="Line 177"/>
            <p:cNvSpPr>
              <a:spLocks noChangeShapeType="1"/>
            </p:cNvSpPr>
            <p:nvPr/>
          </p:nvSpPr>
          <p:spPr bwMode="auto">
            <a:xfrm>
              <a:off x="3907" y="2285"/>
              <a:ext cx="124" cy="6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42" name="Line 178"/>
            <p:cNvSpPr>
              <a:spLocks noChangeShapeType="1"/>
            </p:cNvSpPr>
            <p:nvPr/>
          </p:nvSpPr>
          <p:spPr bwMode="auto">
            <a:xfrm flipH="1">
              <a:off x="3606" y="2534"/>
              <a:ext cx="684" cy="1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43" name="Rectangle 179"/>
            <p:cNvSpPr>
              <a:spLocks noChangeArrowheads="1"/>
            </p:cNvSpPr>
            <p:nvPr/>
          </p:nvSpPr>
          <p:spPr bwMode="auto">
            <a:xfrm rot="20940000">
              <a:off x="4001" y="2611"/>
              <a:ext cx="22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Do</a:t>
              </a:r>
            </a:p>
          </p:txBody>
        </p:sp>
        <p:sp>
          <p:nvSpPr>
            <p:cNvPr id="25644" name="Rectangle 180"/>
            <p:cNvSpPr>
              <a:spLocks noChangeArrowheads="1"/>
            </p:cNvSpPr>
            <p:nvPr/>
          </p:nvSpPr>
          <p:spPr bwMode="auto">
            <a:xfrm rot="20940000">
              <a:off x="3712" y="2644"/>
              <a:ext cx="33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Study</a:t>
              </a:r>
            </a:p>
          </p:txBody>
        </p:sp>
        <p:sp>
          <p:nvSpPr>
            <p:cNvPr id="25645" name="Rectangle 181"/>
            <p:cNvSpPr>
              <a:spLocks noChangeArrowheads="1"/>
            </p:cNvSpPr>
            <p:nvPr/>
          </p:nvSpPr>
          <p:spPr bwMode="auto">
            <a:xfrm rot="20940000">
              <a:off x="3972" y="2384"/>
              <a:ext cx="28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Plan</a:t>
              </a:r>
            </a:p>
          </p:txBody>
        </p:sp>
        <p:sp>
          <p:nvSpPr>
            <p:cNvPr id="25646" name="Rectangle 182"/>
            <p:cNvSpPr>
              <a:spLocks noChangeArrowheads="1"/>
            </p:cNvSpPr>
            <p:nvPr/>
          </p:nvSpPr>
          <p:spPr bwMode="auto">
            <a:xfrm rot="20940000">
              <a:off x="3720" y="2446"/>
              <a:ext cx="25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Act</a:t>
              </a:r>
            </a:p>
          </p:txBody>
        </p:sp>
        <p:sp>
          <p:nvSpPr>
            <p:cNvPr id="25647" name="Oval 183"/>
            <p:cNvSpPr>
              <a:spLocks noChangeArrowheads="1"/>
            </p:cNvSpPr>
            <p:nvPr/>
          </p:nvSpPr>
          <p:spPr bwMode="auto">
            <a:xfrm rot="-660000">
              <a:off x="3317" y="2924"/>
              <a:ext cx="668" cy="626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rgbClr val="EAEAEA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sv-SE" altLang="sv-SE">
                <a:latin typeface="Times New Roman" panose="02020603050405020304" pitchFamily="18" charset="0"/>
              </a:endParaRPr>
            </a:p>
          </p:txBody>
        </p:sp>
        <p:sp>
          <p:nvSpPr>
            <p:cNvPr id="25648" name="Freeform 184"/>
            <p:cNvSpPr>
              <a:spLocks/>
            </p:cNvSpPr>
            <p:nvPr/>
          </p:nvSpPr>
          <p:spPr bwMode="auto">
            <a:xfrm>
              <a:off x="3283" y="3291"/>
              <a:ext cx="376" cy="280"/>
            </a:xfrm>
            <a:custGeom>
              <a:avLst/>
              <a:gdLst>
                <a:gd name="T0" fmla="*/ 375 w 376"/>
                <a:gd name="T1" fmla="*/ 276 h 280"/>
                <a:gd name="T2" fmla="*/ 368 w 376"/>
                <a:gd name="T3" fmla="*/ 219 h 280"/>
                <a:gd name="T4" fmla="*/ 358 w 376"/>
                <a:gd name="T5" fmla="*/ 221 h 280"/>
                <a:gd name="T6" fmla="*/ 346 w 376"/>
                <a:gd name="T7" fmla="*/ 221 h 280"/>
                <a:gd name="T8" fmla="*/ 335 w 376"/>
                <a:gd name="T9" fmla="*/ 221 h 280"/>
                <a:gd name="T10" fmla="*/ 323 w 376"/>
                <a:gd name="T11" fmla="*/ 221 h 280"/>
                <a:gd name="T12" fmla="*/ 312 w 376"/>
                <a:gd name="T13" fmla="*/ 220 h 280"/>
                <a:gd name="T14" fmla="*/ 301 w 376"/>
                <a:gd name="T15" fmla="*/ 220 h 280"/>
                <a:gd name="T16" fmla="*/ 292 w 376"/>
                <a:gd name="T17" fmla="*/ 218 h 280"/>
                <a:gd name="T18" fmla="*/ 282 w 376"/>
                <a:gd name="T19" fmla="*/ 216 h 280"/>
                <a:gd name="T20" fmla="*/ 271 w 376"/>
                <a:gd name="T21" fmla="*/ 214 h 280"/>
                <a:gd name="T22" fmla="*/ 263 w 376"/>
                <a:gd name="T23" fmla="*/ 212 h 280"/>
                <a:gd name="T24" fmla="*/ 250 w 376"/>
                <a:gd name="T25" fmla="*/ 209 h 280"/>
                <a:gd name="T26" fmla="*/ 237 w 376"/>
                <a:gd name="T27" fmla="*/ 205 h 280"/>
                <a:gd name="T28" fmla="*/ 221 w 376"/>
                <a:gd name="T29" fmla="*/ 199 h 280"/>
                <a:gd name="T30" fmla="*/ 209 w 376"/>
                <a:gd name="T31" fmla="*/ 193 h 280"/>
                <a:gd name="T32" fmla="*/ 197 w 376"/>
                <a:gd name="T33" fmla="*/ 187 h 280"/>
                <a:gd name="T34" fmla="*/ 182 w 376"/>
                <a:gd name="T35" fmla="*/ 179 h 280"/>
                <a:gd name="T36" fmla="*/ 169 w 376"/>
                <a:gd name="T37" fmla="*/ 169 h 280"/>
                <a:gd name="T38" fmla="*/ 155 w 376"/>
                <a:gd name="T39" fmla="*/ 160 h 280"/>
                <a:gd name="T40" fmla="*/ 144 w 376"/>
                <a:gd name="T41" fmla="*/ 150 h 280"/>
                <a:gd name="T42" fmla="*/ 132 w 376"/>
                <a:gd name="T43" fmla="*/ 140 h 280"/>
                <a:gd name="T44" fmla="*/ 123 w 376"/>
                <a:gd name="T45" fmla="*/ 129 h 280"/>
                <a:gd name="T46" fmla="*/ 114 w 376"/>
                <a:gd name="T47" fmla="*/ 119 h 280"/>
                <a:gd name="T48" fmla="*/ 103 w 376"/>
                <a:gd name="T49" fmla="*/ 106 h 280"/>
                <a:gd name="T50" fmla="*/ 94 w 376"/>
                <a:gd name="T51" fmla="*/ 93 h 280"/>
                <a:gd name="T52" fmla="*/ 86 w 376"/>
                <a:gd name="T53" fmla="*/ 79 h 280"/>
                <a:gd name="T54" fmla="*/ 78 w 376"/>
                <a:gd name="T55" fmla="*/ 63 h 280"/>
                <a:gd name="T56" fmla="*/ 71 w 376"/>
                <a:gd name="T57" fmla="*/ 48 h 280"/>
                <a:gd name="T58" fmla="*/ 22 w 376"/>
                <a:gd name="T59" fmla="*/ 0 h 280"/>
                <a:gd name="T60" fmla="*/ 17 w 376"/>
                <a:gd name="T61" fmla="*/ 71 h 280"/>
                <a:gd name="T62" fmla="*/ 25 w 376"/>
                <a:gd name="T63" fmla="*/ 89 h 280"/>
                <a:gd name="T64" fmla="*/ 34 w 376"/>
                <a:gd name="T65" fmla="*/ 105 h 280"/>
                <a:gd name="T66" fmla="*/ 42 w 376"/>
                <a:gd name="T67" fmla="*/ 119 h 280"/>
                <a:gd name="T68" fmla="*/ 50 w 376"/>
                <a:gd name="T69" fmla="*/ 133 h 280"/>
                <a:gd name="T70" fmla="*/ 59 w 376"/>
                <a:gd name="T71" fmla="*/ 145 h 280"/>
                <a:gd name="T72" fmla="*/ 70 w 376"/>
                <a:gd name="T73" fmla="*/ 159 h 280"/>
                <a:gd name="T74" fmla="*/ 80 w 376"/>
                <a:gd name="T75" fmla="*/ 171 h 280"/>
                <a:gd name="T76" fmla="*/ 93 w 376"/>
                <a:gd name="T77" fmla="*/ 183 h 280"/>
                <a:gd name="T78" fmla="*/ 104 w 376"/>
                <a:gd name="T79" fmla="*/ 194 h 280"/>
                <a:gd name="T80" fmla="*/ 118 w 376"/>
                <a:gd name="T81" fmla="*/ 205 h 280"/>
                <a:gd name="T82" fmla="*/ 130 w 376"/>
                <a:gd name="T83" fmla="*/ 215 h 280"/>
                <a:gd name="T84" fmla="*/ 144 w 376"/>
                <a:gd name="T85" fmla="*/ 223 h 280"/>
                <a:gd name="T86" fmla="*/ 157 w 376"/>
                <a:gd name="T87" fmla="*/ 232 h 280"/>
                <a:gd name="T88" fmla="*/ 172 w 376"/>
                <a:gd name="T89" fmla="*/ 240 h 280"/>
                <a:gd name="T90" fmla="*/ 186 w 376"/>
                <a:gd name="T91" fmla="*/ 247 h 280"/>
                <a:gd name="T92" fmla="*/ 199 w 376"/>
                <a:gd name="T93" fmla="*/ 252 h 280"/>
                <a:gd name="T94" fmla="*/ 215 w 376"/>
                <a:gd name="T95" fmla="*/ 258 h 280"/>
                <a:gd name="T96" fmla="*/ 230 w 376"/>
                <a:gd name="T97" fmla="*/ 262 h 280"/>
                <a:gd name="T98" fmla="*/ 245 w 376"/>
                <a:gd name="T99" fmla="*/ 266 h 280"/>
                <a:gd name="T100" fmla="*/ 260 w 376"/>
                <a:gd name="T101" fmla="*/ 270 h 280"/>
                <a:gd name="T102" fmla="*/ 275 w 376"/>
                <a:gd name="T103" fmla="*/ 273 h 280"/>
                <a:gd name="T104" fmla="*/ 286 w 376"/>
                <a:gd name="T105" fmla="*/ 275 h 280"/>
                <a:gd name="T106" fmla="*/ 295 w 376"/>
                <a:gd name="T107" fmla="*/ 277 h 280"/>
                <a:gd name="T108" fmla="*/ 302 w 376"/>
                <a:gd name="T109" fmla="*/ 277 h 280"/>
                <a:gd name="T110" fmla="*/ 312 w 376"/>
                <a:gd name="T111" fmla="*/ 277 h 280"/>
                <a:gd name="T112" fmla="*/ 320 w 376"/>
                <a:gd name="T113" fmla="*/ 278 h 280"/>
                <a:gd name="T114" fmla="*/ 329 w 376"/>
                <a:gd name="T115" fmla="*/ 278 h 280"/>
                <a:gd name="T116" fmla="*/ 339 w 376"/>
                <a:gd name="T117" fmla="*/ 279 h 280"/>
                <a:gd name="T118" fmla="*/ 347 w 376"/>
                <a:gd name="T119" fmla="*/ 278 h 280"/>
                <a:gd name="T120" fmla="*/ 356 w 376"/>
                <a:gd name="T121" fmla="*/ 278 h 280"/>
                <a:gd name="T122" fmla="*/ 364 w 376"/>
                <a:gd name="T123" fmla="*/ 278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6"/>
                <a:gd name="T187" fmla="*/ 0 h 280"/>
                <a:gd name="T188" fmla="*/ 376 w 376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6" h="280">
                  <a:moveTo>
                    <a:pt x="368" y="277"/>
                  </a:moveTo>
                  <a:lnTo>
                    <a:pt x="375" y="276"/>
                  </a:lnTo>
                  <a:lnTo>
                    <a:pt x="374" y="219"/>
                  </a:lnTo>
                  <a:lnTo>
                    <a:pt x="368" y="219"/>
                  </a:lnTo>
                  <a:lnTo>
                    <a:pt x="363" y="221"/>
                  </a:lnTo>
                  <a:lnTo>
                    <a:pt x="358" y="221"/>
                  </a:lnTo>
                  <a:lnTo>
                    <a:pt x="351" y="221"/>
                  </a:lnTo>
                  <a:lnTo>
                    <a:pt x="346" y="221"/>
                  </a:lnTo>
                  <a:lnTo>
                    <a:pt x="340" y="222"/>
                  </a:lnTo>
                  <a:lnTo>
                    <a:pt x="335" y="221"/>
                  </a:lnTo>
                  <a:lnTo>
                    <a:pt x="329" y="221"/>
                  </a:lnTo>
                  <a:lnTo>
                    <a:pt x="323" y="221"/>
                  </a:lnTo>
                  <a:lnTo>
                    <a:pt x="318" y="221"/>
                  </a:lnTo>
                  <a:lnTo>
                    <a:pt x="312" y="220"/>
                  </a:lnTo>
                  <a:lnTo>
                    <a:pt x="306" y="220"/>
                  </a:lnTo>
                  <a:lnTo>
                    <a:pt x="301" y="220"/>
                  </a:lnTo>
                  <a:lnTo>
                    <a:pt x="296" y="219"/>
                  </a:lnTo>
                  <a:lnTo>
                    <a:pt x="292" y="218"/>
                  </a:lnTo>
                  <a:lnTo>
                    <a:pt x="287" y="217"/>
                  </a:lnTo>
                  <a:lnTo>
                    <a:pt x="282" y="216"/>
                  </a:lnTo>
                  <a:lnTo>
                    <a:pt x="276" y="215"/>
                  </a:lnTo>
                  <a:lnTo>
                    <a:pt x="271" y="214"/>
                  </a:lnTo>
                  <a:lnTo>
                    <a:pt x="267" y="214"/>
                  </a:lnTo>
                  <a:lnTo>
                    <a:pt x="263" y="212"/>
                  </a:lnTo>
                  <a:lnTo>
                    <a:pt x="257" y="210"/>
                  </a:lnTo>
                  <a:lnTo>
                    <a:pt x="250" y="209"/>
                  </a:lnTo>
                  <a:lnTo>
                    <a:pt x="243" y="207"/>
                  </a:lnTo>
                  <a:lnTo>
                    <a:pt x="237" y="205"/>
                  </a:lnTo>
                  <a:lnTo>
                    <a:pt x="229" y="201"/>
                  </a:lnTo>
                  <a:lnTo>
                    <a:pt x="221" y="199"/>
                  </a:lnTo>
                  <a:lnTo>
                    <a:pt x="214" y="196"/>
                  </a:lnTo>
                  <a:lnTo>
                    <a:pt x="209" y="193"/>
                  </a:lnTo>
                  <a:lnTo>
                    <a:pt x="203" y="189"/>
                  </a:lnTo>
                  <a:lnTo>
                    <a:pt x="197" y="187"/>
                  </a:lnTo>
                  <a:lnTo>
                    <a:pt x="189" y="182"/>
                  </a:lnTo>
                  <a:lnTo>
                    <a:pt x="182" y="179"/>
                  </a:lnTo>
                  <a:lnTo>
                    <a:pt x="175" y="174"/>
                  </a:lnTo>
                  <a:lnTo>
                    <a:pt x="169" y="169"/>
                  </a:lnTo>
                  <a:lnTo>
                    <a:pt x="161" y="165"/>
                  </a:lnTo>
                  <a:lnTo>
                    <a:pt x="155" y="160"/>
                  </a:lnTo>
                  <a:lnTo>
                    <a:pt x="149" y="155"/>
                  </a:lnTo>
                  <a:lnTo>
                    <a:pt x="144" y="150"/>
                  </a:lnTo>
                  <a:lnTo>
                    <a:pt x="139" y="145"/>
                  </a:lnTo>
                  <a:lnTo>
                    <a:pt x="132" y="140"/>
                  </a:lnTo>
                  <a:lnTo>
                    <a:pt x="128" y="135"/>
                  </a:lnTo>
                  <a:lnTo>
                    <a:pt x="123" y="129"/>
                  </a:lnTo>
                  <a:lnTo>
                    <a:pt x="118" y="124"/>
                  </a:lnTo>
                  <a:lnTo>
                    <a:pt x="114" y="119"/>
                  </a:lnTo>
                  <a:lnTo>
                    <a:pt x="109" y="112"/>
                  </a:lnTo>
                  <a:lnTo>
                    <a:pt x="103" y="106"/>
                  </a:lnTo>
                  <a:lnTo>
                    <a:pt x="99" y="99"/>
                  </a:lnTo>
                  <a:lnTo>
                    <a:pt x="94" y="93"/>
                  </a:lnTo>
                  <a:lnTo>
                    <a:pt x="90" y="86"/>
                  </a:lnTo>
                  <a:lnTo>
                    <a:pt x="86" y="79"/>
                  </a:lnTo>
                  <a:lnTo>
                    <a:pt x="82" y="72"/>
                  </a:lnTo>
                  <a:lnTo>
                    <a:pt x="78" y="63"/>
                  </a:lnTo>
                  <a:lnTo>
                    <a:pt x="75" y="57"/>
                  </a:lnTo>
                  <a:lnTo>
                    <a:pt x="71" y="48"/>
                  </a:lnTo>
                  <a:lnTo>
                    <a:pt x="90" y="40"/>
                  </a:lnTo>
                  <a:lnTo>
                    <a:pt x="22" y="0"/>
                  </a:lnTo>
                  <a:lnTo>
                    <a:pt x="0" y="78"/>
                  </a:lnTo>
                  <a:lnTo>
                    <a:pt x="17" y="71"/>
                  </a:lnTo>
                  <a:lnTo>
                    <a:pt x="21" y="81"/>
                  </a:lnTo>
                  <a:lnTo>
                    <a:pt x="25" y="89"/>
                  </a:lnTo>
                  <a:lnTo>
                    <a:pt x="29" y="97"/>
                  </a:lnTo>
                  <a:lnTo>
                    <a:pt x="34" y="105"/>
                  </a:lnTo>
                  <a:lnTo>
                    <a:pt x="37" y="112"/>
                  </a:lnTo>
                  <a:lnTo>
                    <a:pt x="42" y="119"/>
                  </a:lnTo>
                  <a:lnTo>
                    <a:pt x="46" y="126"/>
                  </a:lnTo>
                  <a:lnTo>
                    <a:pt x="50" y="133"/>
                  </a:lnTo>
                  <a:lnTo>
                    <a:pt x="55" y="139"/>
                  </a:lnTo>
                  <a:lnTo>
                    <a:pt x="59" y="145"/>
                  </a:lnTo>
                  <a:lnTo>
                    <a:pt x="65" y="153"/>
                  </a:lnTo>
                  <a:lnTo>
                    <a:pt x="70" y="159"/>
                  </a:lnTo>
                  <a:lnTo>
                    <a:pt x="76" y="165"/>
                  </a:lnTo>
                  <a:lnTo>
                    <a:pt x="80" y="171"/>
                  </a:lnTo>
                  <a:lnTo>
                    <a:pt x="87" y="177"/>
                  </a:lnTo>
                  <a:lnTo>
                    <a:pt x="93" y="183"/>
                  </a:lnTo>
                  <a:lnTo>
                    <a:pt x="98" y="188"/>
                  </a:lnTo>
                  <a:lnTo>
                    <a:pt x="104" y="194"/>
                  </a:lnTo>
                  <a:lnTo>
                    <a:pt x="112" y="199"/>
                  </a:lnTo>
                  <a:lnTo>
                    <a:pt x="118" y="205"/>
                  </a:lnTo>
                  <a:lnTo>
                    <a:pt x="125" y="210"/>
                  </a:lnTo>
                  <a:lnTo>
                    <a:pt x="130" y="215"/>
                  </a:lnTo>
                  <a:lnTo>
                    <a:pt x="136" y="219"/>
                  </a:lnTo>
                  <a:lnTo>
                    <a:pt x="144" y="223"/>
                  </a:lnTo>
                  <a:lnTo>
                    <a:pt x="150" y="227"/>
                  </a:lnTo>
                  <a:lnTo>
                    <a:pt x="157" y="232"/>
                  </a:lnTo>
                  <a:lnTo>
                    <a:pt x="164" y="236"/>
                  </a:lnTo>
                  <a:lnTo>
                    <a:pt x="172" y="240"/>
                  </a:lnTo>
                  <a:lnTo>
                    <a:pt x="179" y="243"/>
                  </a:lnTo>
                  <a:lnTo>
                    <a:pt x="186" y="247"/>
                  </a:lnTo>
                  <a:lnTo>
                    <a:pt x="193" y="249"/>
                  </a:lnTo>
                  <a:lnTo>
                    <a:pt x="199" y="252"/>
                  </a:lnTo>
                  <a:lnTo>
                    <a:pt x="207" y="255"/>
                  </a:lnTo>
                  <a:lnTo>
                    <a:pt x="215" y="258"/>
                  </a:lnTo>
                  <a:lnTo>
                    <a:pt x="221" y="260"/>
                  </a:lnTo>
                  <a:lnTo>
                    <a:pt x="230" y="262"/>
                  </a:lnTo>
                  <a:lnTo>
                    <a:pt x="237" y="264"/>
                  </a:lnTo>
                  <a:lnTo>
                    <a:pt x="245" y="266"/>
                  </a:lnTo>
                  <a:lnTo>
                    <a:pt x="253" y="268"/>
                  </a:lnTo>
                  <a:lnTo>
                    <a:pt x="260" y="270"/>
                  </a:lnTo>
                  <a:lnTo>
                    <a:pt x="268" y="272"/>
                  </a:lnTo>
                  <a:lnTo>
                    <a:pt x="275" y="273"/>
                  </a:lnTo>
                  <a:lnTo>
                    <a:pt x="282" y="275"/>
                  </a:lnTo>
                  <a:lnTo>
                    <a:pt x="286" y="275"/>
                  </a:lnTo>
                  <a:lnTo>
                    <a:pt x="291" y="276"/>
                  </a:lnTo>
                  <a:lnTo>
                    <a:pt x="295" y="277"/>
                  </a:lnTo>
                  <a:lnTo>
                    <a:pt x="298" y="276"/>
                  </a:lnTo>
                  <a:lnTo>
                    <a:pt x="302" y="277"/>
                  </a:lnTo>
                  <a:lnTo>
                    <a:pt x="307" y="277"/>
                  </a:lnTo>
                  <a:lnTo>
                    <a:pt x="312" y="277"/>
                  </a:lnTo>
                  <a:lnTo>
                    <a:pt x="316" y="277"/>
                  </a:lnTo>
                  <a:lnTo>
                    <a:pt x="320" y="278"/>
                  </a:lnTo>
                  <a:lnTo>
                    <a:pt x="325" y="278"/>
                  </a:lnTo>
                  <a:lnTo>
                    <a:pt x="329" y="278"/>
                  </a:lnTo>
                  <a:lnTo>
                    <a:pt x="334" y="278"/>
                  </a:lnTo>
                  <a:lnTo>
                    <a:pt x="339" y="279"/>
                  </a:lnTo>
                  <a:lnTo>
                    <a:pt x="343" y="279"/>
                  </a:lnTo>
                  <a:lnTo>
                    <a:pt x="347" y="278"/>
                  </a:lnTo>
                  <a:lnTo>
                    <a:pt x="352" y="279"/>
                  </a:lnTo>
                  <a:lnTo>
                    <a:pt x="356" y="278"/>
                  </a:lnTo>
                  <a:lnTo>
                    <a:pt x="361" y="278"/>
                  </a:lnTo>
                  <a:lnTo>
                    <a:pt x="364" y="278"/>
                  </a:lnTo>
                  <a:lnTo>
                    <a:pt x="368" y="277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49" name="Freeform 185"/>
            <p:cNvSpPr>
              <a:spLocks/>
            </p:cNvSpPr>
            <p:nvPr/>
          </p:nvSpPr>
          <p:spPr bwMode="auto">
            <a:xfrm>
              <a:off x="3602" y="2880"/>
              <a:ext cx="378" cy="280"/>
            </a:xfrm>
            <a:custGeom>
              <a:avLst/>
              <a:gdLst>
                <a:gd name="T0" fmla="*/ 0 w 378"/>
                <a:gd name="T1" fmla="*/ 3 h 280"/>
                <a:gd name="T2" fmla="*/ 7 w 378"/>
                <a:gd name="T3" fmla="*/ 59 h 280"/>
                <a:gd name="T4" fmla="*/ 17 w 378"/>
                <a:gd name="T5" fmla="*/ 58 h 280"/>
                <a:gd name="T6" fmla="*/ 30 w 378"/>
                <a:gd name="T7" fmla="*/ 57 h 280"/>
                <a:gd name="T8" fmla="*/ 39 w 378"/>
                <a:gd name="T9" fmla="*/ 57 h 280"/>
                <a:gd name="T10" fmla="*/ 52 w 378"/>
                <a:gd name="T11" fmla="*/ 57 h 280"/>
                <a:gd name="T12" fmla="*/ 63 w 378"/>
                <a:gd name="T13" fmla="*/ 58 h 280"/>
                <a:gd name="T14" fmla="*/ 74 w 378"/>
                <a:gd name="T15" fmla="*/ 59 h 280"/>
                <a:gd name="T16" fmla="*/ 82 w 378"/>
                <a:gd name="T17" fmla="*/ 61 h 280"/>
                <a:gd name="T18" fmla="*/ 94 w 378"/>
                <a:gd name="T19" fmla="*/ 62 h 280"/>
                <a:gd name="T20" fmla="*/ 104 w 378"/>
                <a:gd name="T21" fmla="*/ 65 h 280"/>
                <a:gd name="T22" fmla="*/ 113 w 378"/>
                <a:gd name="T23" fmla="*/ 66 h 280"/>
                <a:gd name="T24" fmla="*/ 124 w 378"/>
                <a:gd name="T25" fmla="*/ 70 h 280"/>
                <a:gd name="T26" fmla="*/ 139 w 378"/>
                <a:gd name="T27" fmla="*/ 73 h 280"/>
                <a:gd name="T28" fmla="*/ 153 w 378"/>
                <a:gd name="T29" fmla="*/ 79 h 280"/>
                <a:gd name="T30" fmla="*/ 165 w 378"/>
                <a:gd name="T31" fmla="*/ 85 h 280"/>
                <a:gd name="T32" fmla="*/ 179 w 378"/>
                <a:gd name="T33" fmla="*/ 91 h 280"/>
                <a:gd name="T34" fmla="*/ 193 w 378"/>
                <a:gd name="T35" fmla="*/ 99 h 280"/>
                <a:gd name="T36" fmla="*/ 207 w 378"/>
                <a:gd name="T37" fmla="*/ 109 h 280"/>
                <a:gd name="T38" fmla="*/ 220 w 378"/>
                <a:gd name="T39" fmla="*/ 118 h 280"/>
                <a:gd name="T40" fmla="*/ 231 w 378"/>
                <a:gd name="T41" fmla="*/ 128 h 280"/>
                <a:gd name="T42" fmla="*/ 242 w 378"/>
                <a:gd name="T43" fmla="*/ 138 h 280"/>
                <a:gd name="T44" fmla="*/ 252 w 378"/>
                <a:gd name="T45" fmla="*/ 149 h 280"/>
                <a:gd name="T46" fmla="*/ 262 w 378"/>
                <a:gd name="T47" fmla="*/ 159 h 280"/>
                <a:gd name="T48" fmla="*/ 272 w 378"/>
                <a:gd name="T49" fmla="*/ 172 h 280"/>
                <a:gd name="T50" fmla="*/ 281 w 378"/>
                <a:gd name="T51" fmla="*/ 186 h 280"/>
                <a:gd name="T52" fmla="*/ 289 w 378"/>
                <a:gd name="T53" fmla="*/ 200 h 280"/>
                <a:gd name="T54" fmla="*/ 298 w 378"/>
                <a:gd name="T55" fmla="*/ 215 h 280"/>
                <a:gd name="T56" fmla="*/ 304 w 378"/>
                <a:gd name="T57" fmla="*/ 230 h 280"/>
                <a:gd name="T58" fmla="*/ 354 w 378"/>
                <a:gd name="T59" fmla="*/ 279 h 280"/>
                <a:gd name="T60" fmla="*/ 359 w 378"/>
                <a:gd name="T61" fmla="*/ 207 h 280"/>
                <a:gd name="T62" fmla="*/ 350 w 378"/>
                <a:gd name="T63" fmla="*/ 189 h 280"/>
                <a:gd name="T64" fmla="*/ 342 w 378"/>
                <a:gd name="T65" fmla="*/ 173 h 280"/>
                <a:gd name="T66" fmla="*/ 334 w 378"/>
                <a:gd name="T67" fmla="*/ 159 h 280"/>
                <a:gd name="T68" fmla="*/ 325 w 378"/>
                <a:gd name="T69" fmla="*/ 146 h 280"/>
                <a:gd name="T70" fmla="*/ 316 w 378"/>
                <a:gd name="T71" fmla="*/ 133 h 280"/>
                <a:gd name="T72" fmla="*/ 305 w 378"/>
                <a:gd name="T73" fmla="*/ 119 h 280"/>
                <a:gd name="T74" fmla="*/ 294 w 378"/>
                <a:gd name="T75" fmla="*/ 107 h 280"/>
                <a:gd name="T76" fmla="*/ 283 w 378"/>
                <a:gd name="T77" fmla="*/ 95 h 280"/>
                <a:gd name="T78" fmla="*/ 271 w 378"/>
                <a:gd name="T79" fmla="*/ 85 h 280"/>
                <a:gd name="T80" fmla="*/ 257 w 378"/>
                <a:gd name="T81" fmla="*/ 73 h 280"/>
                <a:gd name="T82" fmla="*/ 244 w 378"/>
                <a:gd name="T83" fmla="*/ 63 h 280"/>
                <a:gd name="T84" fmla="*/ 232 w 378"/>
                <a:gd name="T85" fmla="*/ 55 h 280"/>
                <a:gd name="T86" fmla="*/ 218 w 378"/>
                <a:gd name="T87" fmla="*/ 47 h 280"/>
                <a:gd name="T88" fmla="*/ 203 w 378"/>
                <a:gd name="T89" fmla="*/ 39 h 280"/>
                <a:gd name="T90" fmla="*/ 188 w 378"/>
                <a:gd name="T91" fmla="*/ 32 h 280"/>
                <a:gd name="T92" fmla="*/ 176 w 378"/>
                <a:gd name="T93" fmla="*/ 26 h 280"/>
                <a:gd name="T94" fmla="*/ 160 w 378"/>
                <a:gd name="T95" fmla="*/ 20 h 280"/>
                <a:gd name="T96" fmla="*/ 146 w 378"/>
                <a:gd name="T97" fmla="*/ 16 h 280"/>
                <a:gd name="T98" fmla="*/ 130 w 378"/>
                <a:gd name="T99" fmla="*/ 12 h 280"/>
                <a:gd name="T100" fmla="*/ 116 w 378"/>
                <a:gd name="T101" fmla="*/ 8 h 280"/>
                <a:gd name="T102" fmla="*/ 100 w 378"/>
                <a:gd name="T103" fmla="*/ 5 h 280"/>
                <a:gd name="T104" fmla="*/ 89 w 378"/>
                <a:gd name="T105" fmla="*/ 4 h 280"/>
                <a:gd name="T106" fmla="*/ 80 w 378"/>
                <a:gd name="T107" fmla="*/ 2 h 280"/>
                <a:gd name="T108" fmla="*/ 73 w 378"/>
                <a:gd name="T109" fmla="*/ 2 h 280"/>
                <a:gd name="T110" fmla="*/ 64 w 378"/>
                <a:gd name="T111" fmla="*/ 1 h 280"/>
                <a:gd name="T112" fmla="*/ 55 w 378"/>
                <a:gd name="T113" fmla="*/ 1 h 280"/>
                <a:gd name="T114" fmla="*/ 46 w 378"/>
                <a:gd name="T115" fmla="*/ 0 h 280"/>
                <a:gd name="T116" fmla="*/ 36 w 378"/>
                <a:gd name="T117" fmla="*/ 0 h 280"/>
                <a:gd name="T118" fmla="*/ 27 w 378"/>
                <a:gd name="T119" fmla="*/ 0 h 280"/>
                <a:gd name="T120" fmla="*/ 19 w 378"/>
                <a:gd name="T121" fmla="*/ 1 h 280"/>
                <a:gd name="T122" fmla="*/ 10 w 378"/>
                <a:gd name="T123" fmla="*/ 1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78"/>
                <a:gd name="T187" fmla="*/ 0 h 280"/>
                <a:gd name="T188" fmla="*/ 378 w 378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78" h="280">
                  <a:moveTo>
                    <a:pt x="6" y="2"/>
                  </a:moveTo>
                  <a:lnTo>
                    <a:pt x="0" y="3"/>
                  </a:lnTo>
                  <a:lnTo>
                    <a:pt x="1" y="59"/>
                  </a:lnTo>
                  <a:lnTo>
                    <a:pt x="7" y="59"/>
                  </a:lnTo>
                  <a:lnTo>
                    <a:pt x="12" y="58"/>
                  </a:lnTo>
                  <a:lnTo>
                    <a:pt x="17" y="58"/>
                  </a:lnTo>
                  <a:lnTo>
                    <a:pt x="23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39" y="57"/>
                  </a:lnTo>
                  <a:lnTo>
                    <a:pt x="46" y="57"/>
                  </a:lnTo>
                  <a:lnTo>
                    <a:pt x="52" y="57"/>
                  </a:lnTo>
                  <a:lnTo>
                    <a:pt x="57" y="57"/>
                  </a:lnTo>
                  <a:lnTo>
                    <a:pt x="63" y="58"/>
                  </a:lnTo>
                  <a:lnTo>
                    <a:pt x="68" y="59"/>
                  </a:lnTo>
                  <a:lnTo>
                    <a:pt x="74" y="59"/>
                  </a:lnTo>
                  <a:lnTo>
                    <a:pt x="79" y="60"/>
                  </a:lnTo>
                  <a:lnTo>
                    <a:pt x="82" y="61"/>
                  </a:lnTo>
                  <a:lnTo>
                    <a:pt x="88" y="61"/>
                  </a:lnTo>
                  <a:lnTo>
                    <a:pt x="94" y="62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5"/>
                  </a:lnTo>
                  <a:lnTo>
                    <a:pt x="113" y="66"/>
                  </a:lnTo>
                  <a:lnTo>
                    <a:pt x="118" y="68"/>
                  </a:lnTo>
                  <a:lnTo>
                    <a:pt x="124" y="70"/>
                  </a:lnTo>
                  <a:lnTo>
                    <a:pt x="131" y="71"/>
                  </a:lnTo>
                  <a:lnTo>
                    <a:pt x="139" y="73"/>
                  </a:lnTo>
                  <a:lnTo>
                    <a:pt x="146" y="77"/>
                  </a:lnTo>
                  <a:lnTo>
                    <a:pt x="153" y="79"/>
                  </a:lnTo>
                  <a:lnTo>
                    <a:pt x="160" y="83"/>
                  </a:lnTo>
                  <a:lnTo>
                    <a:pt x="165" y="85"/>
                  </a:lnTo>
                  <a:lnTo>
                    <a:pt x="172" y="89"/>
                  </a:lnTo>
                  <a:lnTo>
                    <a:pt x="179" y="91"/>
                  </a:lnTo>
                  <a:lnTo>
                    <a:pt x="186" y="96"/>
                  </a:lnTo>
                  <a:lnTo>
                    <a:pt x="193" y="99"/>
                  </a:lnTo>
                  <a:lnTo>
                    <a:pt x="200" y="104"/>
                  </a:lnTo>
                  <a:lnTo>
                    <a:pt x="207" y="109"/>
                  </a:lnTo>
                  <a:lnTo>
                    <a:pt x="213" y="114"/>
                  </a:lnTo>
                  <a:lnTo>
                    <a:pt x="220" y="118"/>
                  </a:lnTo>
                  <a:lnTo>
                    <a:pt x="226" y="123"/>
                  </a:lnTo>
                  <a:lnTo>
                    <a:pt x="231" y="128"/>
                  </a:lnTo>
                  <a:lnTo>
                    <a:pt x="237" y="133"/>
                  </a:lnTo>
                  <a:lnTo>
                    <a:pt x="242" y="138"/>
                  </a:lnTo>
                  <a:lnTo>
                    <a:pt x="248" y="143"/>
                  </a:lnTo>
                  <a:lnTo>
                    <a:pt x="252" y="149"/>
                  </a:lnTo>
                  <a:lnTo>
                    <a:pt x="257" y="155"/>
                  </a:lnTo>
                  <a:lnTo>
                    <a:pt x="262" y="159"/>
                  </a:lnTo>
                  <a:lnTo>
                    <a:pt x="267" y="166"/>
                  </a:lnTo>
                  <a:lnTo>
                    <a:pt x="272" y="172"/>
                  </a:lnTo>
                  <a:lnTo>
                    <a:pt x="277" y="179"/>
                  </a:lnTo>
                  <a:lnTo>
                    <a:pt x="281" y="186"/>
                  </a:lnTo>
                  <a:lnTo>
                    <a:pt x="286" y="192"/>
                  </a:lnTo>
                  <a:lnTo>
                    <a:pt x="289" y="200"/>
                  </a:lnTo>
                  <a:lnTo>
                    <a:pt x="293" y="207"/>
                  </a:lnTo>
                  <a:lnTo>
                    <a:pt x="298" y="215"/>
                  </a:lnTo>
                  <a:lnTo>
                    <a:pt x="300" y="221"/>
                  </a:lnTo>
                  <a:lnTo>
                    <a:pt x="304" y="230"/>
                  </a:lnTo>
                  <a:lnTo>
                    <a:pt x="285" y="239"/>
                  </a:lnTo>
                  <a:lnTo>
                    <a:pt x="354" y="279"/>
                  </a:lnTo>
                  <a:lnTo>
                    <a:pt x="377" y="199"/>
                  </a:lnTo>
                  <a:lnTo>
                    <a:pt x="359" y="207"/>
                  </a:lnTo>
                  <a:lnTo>
                    <a:pt x="354" y="197"/>
                  </a:lnTo>
                  <a:lnTo>
                    <a:pt x="350" y="189"/>
                  </a:lnTo>
                  <a:lnTo>
                    <a:pt x="346" y="181"/>
                  </a:lnTo>
                  <a:lnTo>
                    <a:pt x="342" y="173"/>
                  </a:lnTo>
                  <a:lnTo>
                    <a:pt x="338" y="166"/>
                  </a:lnTo>
                  <a:lnTo>
                    <a:pt x="334" y="159"/>
                  </a:lnTo>
                  <a:lnTo>
                    <a:pt x="330" y="152"/>
                  </a:lnTo>
                  <a:lnTo>
                    <a:pt x="325" y="146"/>
                  </a:lnTo>
                  <a:lnTo>
                    <a:pt x="321" y="140"/>
                  </a:lnTo>
                  <a:lnTo>
                    <a:pt x="316" y="133"/>
                  </a:lnTo>
                  <a:lnTo>
                    <a:pt x="310" y="126"/>
                  </a:lnTo>
                  <a:lnTo>
                    <a:pt x="305" y="119"/>
                  </a:lnTo>
                  <a:lnTo>
                    <a:pt x="300" y="113"/>
                  </a:lnTo>
                  <a:lnTo>
                    <a:pt x="294" y="107"/>
                  </a:lnTo>
                  <a:lnTo>
                    <a:pt x="289" y="101"/>
                  </a:lnTo>
                  <a:lnTo>
                    <a:pt x="283" y="95"/>
                  </a:lnTo>
                  <a:lnTo>
                    <a:pt x="276" y="90"/>
                  </a:lnTo>
                  <a:lnTo>
                    <a:pt x="271" y="85"/>
                  </a:lnTo>
                  <a:lnTo>
                    <a:pt x="264" y="79"/>
                  </a:lnTo>
                  <a:lnTo>
                    <a:pt x="257" y="73"/>
                  </a:lnTo>
                  <a:lnTo>
                    <a:pt x="251" y="68"/>
                  </a:lnTo>
                  <a:lnTo>
                    <a:pt x="244" y="63"/>
                  </a:lnTo>
                  <a:lnTo>
                    <a:pt x="238" y="60"/>
                  </a:lnTo>
                  <a:lnTo>
                    <a:pt x="232" y="55"/>
                  </a:lnTo>
                  <a:lnTo>
                    <a:pt x="225" y="51"/>
                  </a:lnTo>
                  <a:lnTo>
                    <a:pt x="218" y="47"/>
                  </a:lnTo>
                  <a:lnTo>
                    <a:pt x="210" y="42"/>
                  </a:lnTo>
                  <a:lnTo>
                    <a:pt x="203" y="39"/>
                  </a:lnTo>
                  <a:lnTo>
                    <a:pt x="195" y="35"/>
                  </a:lnTo>
                  <a:lnTo>
                    <a:pt x="188" y="32"/>
                  </a:lnTo>
                  <a:lnTo>
                    <a:pt x="182" y="29"/>
                  </a:lnTo>
                  <a:lnTo>
                    <a:pt x="176" y="26"/>
                  </a:lnTo>
                  <a:lnTo>
                    <a:pt x="168" y="23"/>
                  </a:lnTo>
                  <a:lnTo>
                    <a:pt x="160" y="20"/>
                  </a:lnTo>
                  <a:lnTo>
                    <a:pt x="153" y="18"/>
                  </a:lnTo>
                  <a:lnTo>
                    <a:pt x="146" y="16"/>
                  </a:lnTo>
                  <a:lnTo>
                    <a:pt x="139" y="14"/>
                  </a:lnTo>
                  <a:lnTo>
                    <a:pt x="130" y="12"/>
                  </a:lnTo>
                  <a:lnTo>
                    <a:pt x="123" y="10"/>
                  </a:lnTo>
                  <a:lnTo>
                    <a:pt x="116" y="8"/>
                  </a:lnTo>
                  <a:lnTo>
                    <a:pt x="107" y="7"/>
                  </a:lnTo>
                  <a:lnTo>
                    <a:pt x="100" y="5"/>
                  </a:lnTo>
                  <a:lnTo>
                    <a:pt x="93" y="4"/>
                  </a:lnTo>
                  <a:lnTo>
                    <a:pt x="89" y="4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7" y="2"/>
                  </a:lnTo>
                  <a:lnTo>
                    <a:pt x="73" y="2"/>
                  </a:lnTo>
                  <a:lnTo>
                    <a:pt x="68" y="1"/>
                  </a:lnTo>
                  <a:lnTo>
                    <a:pt x="64" y="1"/>
                  </a:lnTo>
                  <a:lnTo>
                    <a:pt x="59" y="1"/>
                  </a:lnTo>
                  <a:lnTo>
                    <a:pt x="55" y="1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9" y="1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6" y="2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50" name="Freeform 186"/>
            <p:cNvSpPr>
              <a:spLocks/>
            </p:cNvSpPr>
            <p:nvPr/>
          </p:nvSpPr>
          <p:spPr bwMode="auto">
            <a:xfrm>
              <a:off x="3264" y="2899"/>
              <a:ext cx="309" cy="364"/>
            </a:xfrm>
            <a:custGeom>
              <a:avLst/>
              <a:gdLst>
                <a:gd name="T0" fmla="*/ 61 w 309"/>
                <a:gd name="T1" fmla="*/ 361 h 364"/>
                <a:gd name="T2" fmla="*/ 61 w 309"/>
                <a:gd name="T3" fmla="*/ 351 h 364"/>
                <a:gd name="T4" fmla="*/ 61 w 309"/>
                <a:gd name="T5" fmla="*/ 339 h 364"/>
                <a:gd name="T6" fmla="*/ 61 w 309"/>
                <a:gd name="T7" fmla="*/ 328 h 364"/>
                <a:gd name="T8" fmla="*/ 62 w 309"/>
                <a:gd name="T9" fmla="*/ 318 h 364"/>
                <a:gd name="T10" fmla="*/ 63 w 309"/>
                <a:gd name="T11" fmla="*/ 307 h 364"/>
                <a:gd name="T12" fmla="*/ 65 w 309"/>
                <a:gd name="T13" fmla="*/ 296 h 364"/>
                <a:gd name="T14" fmla="*/ 66 w 309"/>
                <a:gd name="T15" fmla="*/ 287 h 364"/>
                <a:gd name="T16" fmla="*/ 69 w 309"/>
                <a:gd name="T17" fmla="*/ 277 h 364"/>
                <a:gd name="T18" fmla="*/ 72 w 309"/>
                <a:gd name="T19" fmla="*/ 267 h 364"/>
                <a:gd name="T20" fmla="*/ 74 w 309"/>
                <a:gd name="T21" fmla="*/ 259 h 364"/>
                <a:gd name="T22" fmla="*/ 78 w 309"/>
                <a:gd name="T23" fmla="*/ 247 h 364"/>
                <a:gd name="T24" fmla="*/ 83 w 309"/>
                <a:gd name="T25" fmla="*/ 233 h 364"/>
                <a:gd name="T26" fmla="*/ 89 w 309"/>
                <a:gd name="T27" fmla="*/ 219 h 364"/>
                <a:gd name="T28" fmla="*/ 96 w 309"/>
                <a:gd name="T29" fmla="*/ 206 h 364"/>
                <a:gd name="T30" fmla="*/ 104 w 309"/>
                <a:gd name="T31" fmla="*/ 194 h 364"/>
                <a:gd name="T32" fmla="*/ 113 w 309"/>
                <a:gd name="T33" fmla="*/ 179 h 364"/>
                <a:gd name="T34" fmla="*/ 122 w 309"/>
                <a:gd name="T35" fmla="*/ 166 h 364"/>
                <a:gd name="T36" fmla="*/ 134 w 309"/>
                <a:gd name="T37" fmla="*/ 153 h 364"/>
                <a:gd name="T38" fmla="*/ 145 w 309"/>
                <a:gd name="T39" fmla="*/ 142 h 364"/>
                <a:gd name="T40" fmla="*/ 155 w 309"/>
                <a:gd name="T41" fmla="*/ 131 h 364"/>
                <a:gd name="T42" fmla="*/ 167 w 309"/>
                <a:gd name="T43" fmla="*/ 120 h 364"/>
                <a:gd name="T44" fmla="*/ 179 w 309"/>
                <a:gd name="T45" fmla="*/ 111 h 364"/>
                <a:gd name="T46" fmla="*/ 192 w 309"/>
                <a:gd name="T47" fmla="*/ 101 h 364"/>
                <a:gd name="T48" fmla="*/ 207 w 309"/>
                <a:gd name="T49" fmla="*/ 92 h 364"/>
                <a:gd name="T50" fmla="*/ 222 w 309"/>
                <a:gd name="T51" fmla="*/ 83 h 364"/>
                <a:gd name="T52" fmla="*/ 239 w 309"/>
                <a:gd name="T53" fmla="*/ 75 h 364"/>
                <a:gd name="T54" fmla="*/ 254 w 309"/>
                <a:gd name="T55" fmla="*/ 68 h 364"/>
                <a:gd name="T56" fmla="*/ 308 w 309"/>
                <a:gd name="T57" fmla="*/ 17 h 364"/>
                <a:gd name="T58" fmla="*/ 233 w 309"/>
                <a:gd name="T59" fmla="*/ 17 h 364"/>
                <a:gd name="T60" fmla="*/ 214 w 309"/>
                <a:gd name="T61" fmla="*/ 24 h 364"/>
                <a:gd name="T62" fmla="*/ 196 w 309"/>
                <a:gd name="T63" fmla="*/ 33 h 364"/>
                <a:gd name="T64" fmla="*/ 181 w 309"/>
                <a:gd name="T65" fmla="*/ 42 h 364"/>
                <a:gd name="T66" fmla="*/ 167 w 309"/>
                <a:gd name="T67" fmla="*/ 51 h 364"/>
                <a:gd name="T68" fmla="*/ 153 w 309"/>
                <a:gd name="T69" fmla="*/ 60 h 364"/>
                <a:gd name="T70" fmla="*/ 138 w 309"/>
                <a:gd name="T71" fmla="*/ 71 h 364"/>
                <a:gd name="T72" fmla="*/ 125 w 309"/>
                <a:gd name="T73" fmla="*/ 82 h 364"/>
                <a:gd name="T74" fmla="*/ 112 w 309"/>
                <a:gd name="T75" fmla="*/ 94 h 364"/>
                <a:gd name="T76" fmla="*/ 101 w 309"/>
                <a:gd name="T77" fmla="*/ 105 h 364"/>
                <a:gd name="T78" fmla="*/ 88 w 309"/>
                <a:gd name="T79" fmla="*/ 119 h 364"/>
                <a:gd name="T80" fmla="*/ 77 w 309"/>
                <a:gd name="T81" fmla="*/ 132 h 364"/>
                <a:gd name="T82" fmla="*/ 68 w 309"/>
                <a:gd name="T83" fmla="*/ 145 h 364"/>
                <a:gd name="T84" fmla="*/ 58 w 309"/>
                <a:gd name="T85" fmla="*/ 158 h 364"/>
                <a:gd name="T86" fmla="*/ 49 w 309"/>
                <a:gd name="T87" fmla="*/ 173 h 364"/>
                <a:gd name="T88" fmla="*/ 41 w 309"/>
                <a:gd name="T89" fmla="*/ 187 h 364"/>
                <a:gd name="T90" fmla="*/ 35 w 309"/>
                <a:gd name="T91" fmla="*/ 199 h 364"/>
                <a:gd name="T92" fmla="*/ 28 w 309"/>
                <a:gd name="T93" fmla="*/ 215 h 364"/>
                <a:gd name="T94" fmla="*/ 23 w 309"/>
                <a:gd name="T95" fmla="*/ 228 h 364"/>
                <a:gd name="T96" fmla="*/ 17 w 309"/>
                <a:gd name="T97" fmla="*/ 244 h 364"/>
                <a:gd name="T98" fmla="*/ 13 w 309"/>
                <a:gd name="T99" fmla="*/ 259 h 364"/>
                <a:gd name="T100" fmla="*/ 9 w 309"/>
                <a:gd name="T101" fmla="*/ 273 h 364"/>
                <a:gd name="T102" fmla="*/ 6 w 309"/>
                <a:gd name="T103" fmla="*/ 284 h 364"/>
                <a:gd name="T104" fmla="*/ 4 w 309"/>
                <a:gd name="T105" fmla="*/ 293 h 364"/>
                <a:gd name="T106" fmla="*/ 4 w 309"/>
                <a:gd name="T107" fmla="*/ 300 h 364"/>
                <a:gd name="T108" fmla="*/ 4 w 309"/>
                <a:gd name="T109" fmla="*/ 309 h 364"/>
                <a:gd name="T110" fmla="*/ 2 w 309"/>
                <a:gd name="T111" fmla="*/ 316 h 364"/>
                <a:gd name="T112" fmla="*/ 1 w 309"/>
                <a:gd name="T113" fmla="*/ 326 h 364"/>
                <a:gd name="T114" fmla="*/ 1 w 309"/>
                <a:gd name="T115" fmla="*/ 335 h 364"/>
                <a:gd name="T116" fmla="*/ 1 w 309"/>
                <a:gd name="T117" fmla="*/ 343 h 364"/>
                <a:gd name="T118" fmla="*/ 0 w 309"/>
                <a:gd name="T119" fmla="*/ 352 h 364"/>
                <a:gd name="T120" fmla="*/ 1 w 309"/>
                <a:gd name="T121" fmla="*/ 359 h 36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9"/>
                <a:gd name="T184" fmla="*/ 0 h 364"/>
                <a:gd name="T185" fmla="*/ 309 w 309"/>
                <a:gd name="T186" fmla="*/ 364 h 36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9" h="364">
                  <a:moveTo>
                    <a:pt x="2" y="363"/>
                  </a:moveTo>
                  <a:lnTo>
                    <a:pt x="61" y="361"/>
                  </a:lnTo>
                  <a:lnTo>
                    <a:pt x="60" y="356"/>
                  </a:lnTo>
                  <a:lnTo>
                    <a:pt x="61" y="351"/>
                  </a:lnTo>
                  <a:lnTo>
                    <a:pt x="60" y="345"/>
                  </a:lnTo>
                  <a:lnTo>
                    <a:pt x="61" y="339"/>
                  </a:lnTo>
                  <a:lnTo>
                    <a:pt x="60" y="333"/>
                  </a:lnTo>
                  <a:lnTo>
                    <a:pt x="61" y="328"/>
                  </a:lnTo>
                  <a:lnTo>
                    <a:pt x="62" y="323"/>
                  </a:lnTo>
                  <a:lnTo>
                    <a:pt x="62" y="318"/>
                  </a:lnTo>
                  <a:lnTo>
                    <a:pt x="63" y="312"/>
                  </a:lnTo>
                  <a:lnTo>
                    <a:pt x="63" y="307"/>
                  </a:lnTo>
                  <a:lnTo>
                    <a:pt x="64" y="301"/>
                  </a:lnTo>
                  <a:lnTo>
                    <a:pt x="65" y="296"/>
                  </a:lnTo>
                  <a:lnTo>
                    <a:pt x="66" y="292"/>
                  </a:lnTo>
                  <a:lnTo>
                    <a:pt x="66" y="287"/>
                  </a:lnTo>
                  <a:lnTo>
                    <a:pt x="67" y="282"/>
                  </a:lnTo>
                  <a:lnTo>
                    <a:pt x="69" y="277"/>
                  </a:lnTo>
                  <a:lnTo>
                    <a:pt x="71" y="272"/>
                  </a:lnTo>
                  <a:lnTo>
                    <a:pt x="72" y="267"/>
                  </a:lnTo>
                  <a:lnTo>
                    <a:pt x="72" y="264"/>
                  </a:lnTo>
                  <a:lnTo>
                    <a:pt x="74" y="259"/>
                  </a:lnTo>
                  <a:lnTo>
                    <a:pt x="75" y="253"/>
                  </a:lnTo>
                  <a:lnTo>
                    <a:pt x="78" y="247"/>
                  </a:lnTo>
                  <a:lnTo>
                    <a:pt x="81" y="240"/>
                  </a:lnTo>
                  <a:lnTo>
                    <a:pt x="83" y="233"/>
                  </a:lnTo>
                  <a:lnTo>
                    <a:pt x="86" y="226"/>
                  </a:lnTo>
                  <a:lnTo>
                    <a:pt x="89" y="219"/>
                  </a:lnTo>
                  <a:lnTo>
                    <a:pt x="93" y="212"/>
                  </a:lnTo>
                  <a:lnTo>
                    <a:pt x="96" y="206"/>
                  </a:lnTo>
                  <a:lnTo>
                    <a:pt x="100" y="200"/>
                  </a:lnTo>
                  <a:lnTo>
                    <a:pt x="104" y="194"/>
                  </a:lnTo>
                  <a:lnTo>
                    <a:pt x="108" y="187"/>
                  </a:lnTo>
                  <a:lnTo>
                    <a:pt x="113" y="179"/>
                  </a:lnTo>
                  <a:lnTo>
                    <a:pt x="118" y="173"/>
                  </a:lnTo>
                  <a:lnTo>
                    <a:pt x="122" y="166"/>
                  </a:lnTo>
                  <a:lnTo>
                    <a:pt x="128" y="159"/>
                  </a:lnTo>
                  <a:lnTo>
                    <a:pt x="134" y="153"/>
                  </a:lnTo>
                  <a:lnTo>
                    <a:pt x="139" y="147"/>
                  </a:lnTo>
                  <a:lnTo>
                    <a:pt x="145" y="142"/>
                  </a:lnTo>
                  <a:lnTo>
                    <a:pt x="149" y="137"/>
                  </a:lnTo>
                  <a:lnTo>
                    <a:pt x="155" y="131"/>
                  </a:lnTo>
                  <a:lnTo>
                    <a:pt x="161" y="126"/>
                  </a:lnTo>
                  <a:lnTo>
                    <a:pt x="167" y="120"/>
                  </a:lnTo>
                  <a:lnTo>
                    <a:pt x="174" y="115"/>
                  </a:lnTo>
                  <a:lnTo>
                    <a:pt x="179" y="111"/>
                  </a:lnTo>
                  <a:lnTo>
                    <a:pt x="186" y="106"/>
                  </a:lnTo>
                  <a:lnTo>
                    <a:pt x="192" y="101"/>
                  </a:lnTo>
                  <a:lnTo>
                    <a:pt x="200" y="96"/>
                  </a:lnTo>
                  <a:lnTo>
                    <a:pt x="207" y="92"/>
                  </a:lnTo>
                  <a:lnTo>
                    <a:pt x="214" y="86"/>
                  </a:lnTo>
                  <a:lnTo>
                    <a:pt x="222" y="83"/>
                  </a:lnTo>
                  <a:lnTo>
                    <a:pt x="230" y="79"/>
                  </a:lnTo>
                  <a:lnTo>
                    <a:pt x="239" y="75"/>
                  </a:lnTo>
                  <a:lnTo>
                    <a:pt x="245" y="72"/>
                  </a:lnTo>
                  <a:lnTo>
                    <a:pt x="254" y="68"/>
                  </a:lnTo>
                  <a:lnTo>
                    <a:pt x="262" y="86"/>
                  </a:lnTo>
                  <a:lnTo>
                    <a:pt x="308" y="17"/>
                  </a:lnTo>
                  <a:lnTo>
                    <a:pt x="226" y="0"/>
                  </a:lnTo>
                  <a:lnTo>
                    <a:pt x="233" y="17"/>
                  </a:lnTo>
                  <a:lnTo>
                    <a:pt x="222" y="21"/>
                  </a:lnTo>
                  <a:lnTo>
                    <a:pt x="214" y="24"/>
                  </a:lnTo>
                  <a:lnTo>
                    <a:pt x="204" y="30"/>
                  </a:lnTo>
                  <a:lnTo>
                    <a:pt x="196" y="33"/>
                  </a:lnTo>
                  <a:lnTo>
                    <a:pt x="189" y="37"/>
                  </a:lnTo>
                  <a:lnTo>
                    <a:pt x="181" y="42"/>
                  </a:lnTo>
                  <a:lnTo>
                    <a:pt x="174" y="47"/>
                  </a:lnTo>
                  <a:lnTo>
                    <a:pt x="167" y="51"/>
                  </a:lnTo>
                  <a:lnTo>
                    <a:pt x="161" y="55"/>
                  </a:lnTo>
                  <a:lnTo>
                    <a:pt x="153" y="60"/>
                  </a:lnTo>
                  <a:lnTo>
                    <a:pt x="145" y="66"/>
                  </a:lnTo>
                  <a:lnTo>
                    <a:pt x="138" y="71"/>
                  </a:lnTo>
                  <a:lnTo>
                    <a:pt x="132" y="77"/>
                  </a:lnTo>
                  <a:lnTo>
                    <a:pt x="125" y="82"/>
                  </a:lnTo>
                  <a:lnTo>
                    <a:pt x="118" y="88"/>
                  </a:lnTo>
                  <a:lnTo>
                    <a:pt x="112" y="94"/>
                  </a:lnTo>
                  <a:lnTo>
                    <a:pt x="106" y="100"/>
                  </a:lnTo>
                  <a:lnTo>
                    <a:pt x="101" y="105"/>
                  </a:lnTo>
                  <a:lnTo>
                    <a:pt x="94" y="113"/>
                  </a:lnTo>
                  <a:lnTo>
                    <a:pt x="88" y="119"/>
                  </a:lnTo>
                  <a:lnTo>
                    <a:pt x="82" y="126"/>
                  </a:lnTo>
                  <a:lnTo>
                    <a:pt x="77" y="132"/>
                  </a:lnTo>
                  <a:lnTo>
                    <a:pt x="72" y="138"/>
                  </a:lnTo>
                  <a:lnTo>
                    <a:pt x="68" y="145"/>
                  </a:lnTo>
                  <a:lnTo>
                    <a:pt x="63" y="152"/>
                  </a:lnTo>
                  <a:lnTo>
                    <a:pt x="58" y="158"/>
                  </a:lnTo>
                  <a:lnTo>
                    <a:pt x="53" y="165"/>
                  </a:lnTo>
                  <a:lnTo>
                    <a:pt x="49" y="173"/>
                  </a:lnTo>
                  <a:lnTo>
                    <a:pt x="45" y="180"/>
                  </a:lnTo>
                  <a:lnTo>
                    <a:pt x="41" y="187"/>
                  </a:lnTo>
                  <a:lnTo>
                    <a:pt x="38" y="194"/>
                  </a:lnTo>
                  <a:lnTo>
                    <a:pt x="35" y="199"/>
                  </a:lnTo>
                  <a:lnTo>
                    <a:pt x="31" y="207"/>
                  </a:lnTo>
                  <a:lnTo>
                    <a:pt x="28" y="215"/>
                  </a:lnTo>
                  <a:lnTo>
                    <a:pt x="25" y="222"/>
                  </a:lnTo>
                  <a:lnTo>
                    <a:pt x="23" y="228"/>
                  </a:lnTo>
                  <a:lnTo>
                    <a:pt x="20" y="236"/>
                  </a:lnTo>
                  <a:lnTo>
                    <a:pt x="17" y="244"/>
                  </a:lnTo>
                  <a:lnTo>
                    <a:pt x="15" y="251"/>
                  </a:lnTo>
                  <a:lnTo>
                    <a:pt x="13" y="259"/>
                  </a:lnTo>
                  <a:lnTo>
                    <a:pt x="11" y="267"/>
                  </a:lnTo>
                  <a:lnTo>
                    <a:pt x="9" y="273"/>
                  </a:lnTo>
                  <a:lnTo>
                    <a:pt x="8" y="280"/>
                  </a:lnTo>
                  <a:lnTo>
                    <a:pt x="6" y="284"/>
                  </a:lnTo>
                  <a:lnTo>
                    <a:pt x="5" y="289"/>
                  </a:lnTo>
                  <a:lnTo>
                    <a:pt x="4" y="293"/>
                  </a:lnTo>
                  <a:lnTo>
                    <a:pt x="5" y="296"/>
                  </a:lnTo>
                  <a:lnTo>
                    <a:pt x="4" y="300"/>
                  </a:lnTo>
                  <a:lnTo>
                    <a:pt x="4" y="305"/>
                  </a:lnTo>
                  <a:lnTo>
                    <a:pt x="4" y="309"/>
                  </a:lnTo>
                  <a:lnTo>
                    <a:pt x="3" y="313"/>
                  </a:lnTo>
                  <a:lnTo>
                    <a:pt x="2" y="316"/>
                  </a:lnTo>
                  <a:lnTo>
                    <a:pt x="1" y="321"/>
                  </a:lnTo>
                  <a:lnTo>
                    <a:pt x="1" y="326"/>
                  </a:lnTo>
                  <a:lnTo>
                    <a:pt x="1" y="330"/>
                  </a:lnTo>
                  <a:lnTo>
                    <a:pt x="1" y="335"/>
                  </a:lnTo>
                  <a:lnTo>
                    <a:pt x="0" y="340"/>
                  </a:lnTo>
                  <a:lnTo>
                    <a:pt x="1" y="343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1" y="356"/>
                  </a:lnTo>
                  <a:lnTo>
                    <a:pt x="1" y="359"/>
                  </a:lnTo>
                  <a:lnTo>
                    <a:pt x="2" y="363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51" name="Freeform 187"/>
            <p:cNvSpPr>
              <a:spLocks/>
            </p:cNvSpPr>
            <p:nvPr/>
          </p:nvSpPr>
          <p:spPr bwMode="auto">
            <a:xfrm>
              <a:off x="3695" y="3186"/>
              <a:ext cx="307" cy="366"/>
            </a:xfrm>
            <a:custGeom>
              <a:avLst/>
              <a:gdLst>
                <a:gd name="T0" fmla="*/ 246 w 307"/>
                <a:gd name="T1" fmla="*/ 4 h 366"/>
                <a:gd name="T2" fmla="*/ 246 w 307"/>
                <a:gd name="T3" fmla="*/ 13 h 366"/>
                <a:gd name="T4" fmla="*/ 246 w 307"/>
                <a:gd name="T5" fmla="*/ 25 h 366"/>
                <a:gd name="T6" fmla="*/ 246 w 307"/>
                <a:gd name="T7" fmla="*/ 36 h 366"/>
                <a:gd name="T8" fmla="*/ 245 w 307"/>
                <a:gd name="T9" fmla="*/ 46 h 366"/>
                <a:gd name="T10" fmla="*/ 244 w 307"/>
                <a:gd name="T11" fmla="*/ 57 h 366"/>
                <a:gd name="T12" fmla="*/ 242 w 307"/>
                <a:gd name="T13" fmla="*/ 68 h 366"/>
                <a:gd name="T14" fmla="*/ 241 w 307"/>
                <a:gd name="T15" fmla="*/ 77 h 366"/>
                <a:gd name="T16" fmla="*/ 237 w 307"/>
                <a:gd name="T17" fmla="*/ 87 h 366"/>
                <a:gd name="T18" fmla="*/ 235 w 307"/>
                <a:gd name="T19" fmla="*/ 97 h 366"/>
                <a:gd name="T20" fmla="*/ 233 w 307"/>
                <a:gd name="T21" fmla="*/ 105 h 366"/>
                <a:gd name="T22" fmla="*/ 228 w 307"/>
                <a:gd name="T23" fmla="*/ 117 h 366"/>
                <a:gd name="T24" fmla="*/ 223 w 307"/>
                <a:gd name="T25" fmla="*/ 131 h 366"/>
                <a:gd name="T26" fmla="*/ 217 w 307"/>
                <a:gd name="T27" fmla="*/ 145 h 366"/>
                <a:gd name="T28" fmla="*/ 211 w 307"/>
                <a:gd name="T29" fmla="*/ 158 h 366"/>
                <a:gd name="T30" fmla="*/ 203 w 307"/>
                <a:gd name="T31" fmla="*/ 170 h 366"/>
                <a:gd name="T32" fmla="*/ 194 w 307"/>
                <a:gd name="T33" fmla="*/ 184 h 366"/>
                <a:gd name="T34" fmla="*/ 184 w 307"/>
                <a:gd name="T35" fmla="*/ 198 h 366"/>
                <a:gd name="T36" fmla="*/ 173 w 307"/>
                <a:gd name="T37" fmla="*/ 211 h 366"/>
                <a:gd name="T38" fmla="*/ 162 w 307"/>
                <a:gd name="T39" fmla="*/ 222 h 366"/>
                <a:gd name="T40" fmla="*/ 152 w 307"/>
                <a:gd name="T41" fmla="*/ 233 h 366"/>
                <a:gd name="T42" fmla="*/ 140 w 307"/>
                <a:gd name="T43" fmla="*/ 244 h 366"/>
                <a:gd name="T44" fmla="*/ 127 w 307"/>
                <a:gd name="T45" fmla="*/ 253 h 366"/>
                <a:gd name="T46" fmla="*/ 114 w 307"/>
                <a:gd name="T47" fmla="*/ 263 h 366"/>
                <a:gd name="T48" fmla="*/ 100 w 307"/>
                <a:gd name="T49" fmla="*/ 273 h 366"/>
                <a:gd name="T50" fmla="*/ 85 w 307"/>
                <a:gd name="T51" fmla="*/ 281 h 366"/>
                <a:gd name="T52" fmla="*/ 68 w 307"/>
                <a:gd name="T53" fmla="*/ 289 h 366"/>
                <a:gd name="T54" fmla="*/ 52 w 307"/>
                <a:gd name="T55" fmla="*/ 296 h 366"/>
                <a:gd name="T56" fmla="*/ 0 w 307"/>
                <a:gd name="T57" fmla="*/ 347 h 366"/>
                <a:gd name="T58" fmla="*/ 74 w 307"/>
                <a:gd name="T59" fmla="*/ 348 h 366"/>
                <a:gd name="T60" fmla="*/ 92 w 307"/>
                <a:gd name="T61" fmla="*/ 340 h 366"/>
                <a:gd name="T62" fmla="*/ 110 w 307"/>
                <a:gd name="T63" fmla="*/ 330 h 366"/>
                <a:gd name="T64" fmla="*/ 125 w 307"/>
                <a:gd name="T65" fmla="*/ 323 h 366"/>
                <a:gd name="T66" fmla="*/ 140 w 307"/>
                <a:gd name="T67" fmla="*/ 313 h 366"/>
                <a:gd name="T68" fmla="*/ 153 w 307"/>
                <a:gd name="T69" fmla="*/ 304 h 366"/>
                <a:gd name="T70" fmla="*/ 168 w 307"/>
                <a:gd name="T71" fmla="*/ 292 h 366"/>
                <a:gd name="T72" fmla="*/ 181 w 307"/>
                <a:gd name="T73" fmla="*/ 283 h 366"/>
                <a:gd name="T74" fmla="*/ 194 w 307"/>
                <a:gd name="T75" fmla="*/ 270 h 366"/>
                <a:gd name="T76" fmla="*/ 206 w 307"/>
                <a:gd name="T77" fmla="*/ 258 h 366"/>
                <a:gd name="T78" fmla="*/ 218 w 307"/>
                <a:gd name="T79" fmla="*/ 244 h 366"/>
                <a:gd name="T80" fmla="*/ 229 w 307"/>
                <a:gd name="T81" fmla="*/ 232 h 366"/>
                <a:gd name="T82" fmla="*/ 239 w 307"/>
                <a:gd name="T83" fmla="*/ 219 h 366"/>
                <a:gd name="T84" fmla="*/ 248 w 307"/>
                <a:gd name="T85" fmla="*/ 205 h 366"/>
                <a:gd name="T86" fmla="*/ 258 w 307"/>
                <a:gd name="T87" fmla="*/ 191 h 366"/>
                <a:gd name="T88" fmla="*/ 266 w 307"/>
                <a:gd name="T89" fmla="*/ 177 h 366"/>
                <a:gd name="T90" fmla="*/ 271 w 307"/>
                <a:gd name="T91" fmla="*/ 165 h 366"/>
                <a:gd name="T92" fmla="*/ 279 w 307"/>
                <a:gd name="T93" fmla="*/ 149 h 366"/>
                <a:gd name="T94" fmla="*/ 284 w 307"/>
                <a:gd name="T95" fmla="*/ 135 h 366"/>
                <a:gd name="T96" fmla="*/ 289 w 307"/>
                <a:gd name="T97" fmla="*/ 120 h 366"/>
                <a:gd name="T98" fmla="*/ 294 w 307"/>
                <a:gd name="T99" fmla="*/ 104 h 366"/>
                <a:gd name="T100" fmla="*/ 298 w 307"/>
                <a:gd name="T101" fmla="*/ 91 h 366"/>
                <a:gd name="T102" fmla="*/ 300 w 307"/>
                <a:gd name="T103" fmla="*/ 79 h 366"/>
                <a:gd name="T104" fmla="*/ 302 w 307"/>
                <a:gd name="T105" fmla="*/ 71 h 366"/>
                <a:gd name="T106" fmla="*/ 302 w 307"/>
                <a:gd name="T107" fmla="*/ 64 h 366"/>
                <a:gd name="T108" fmla="*/ 303 w 307"/>
                <a:gd name="T109" fmla="*/ 55 h 366"/>
                <a:gd name="T110" fmla="*/ 304 w 307"/>
                <a:gd name="T111" fmla="*/ 48 h 366"/>
                <a:gd name="T112" fmla="*/ 306 w 307"/>
                <a:gd name="T113" fmla="*/ 38 h 366"/>
                <a:gd name="T114" fmla="*/ 306 w 307"/>
                <a:gd name="T115" fmla="*/ 29 h 366"/>
                <a:gd name="T116" fmla="*/ 306 w 307"/>
                <a:gd name="T117" fmla="*/ 21 h 366"/>
                <a:gd name="T118" fmla="*/ 306 w 307"/>
                <a:gd name="T119" fmla="*/ 12 h 366"/>
                <a:gd name="T120" fmla="*/ 306 w 307"/>
                <a:gd name="T121" fmla="*/ 5 h 36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7"/>
                <a:gd name="T184" fmla="*/ 0 h 366"/>
                <a:gd name="T185" fmla="*/ 307 w 307"/>
                <a:gd name="T186" fmla="*/ 366 h 36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7" h="366">
                  <a:moveTo>
                    <a:pt x="306" y="0"/>
                  </a:moveTo>
                  <a:lnTo>
                    <a:pt x="246" y="4"/>
                  </a:lnTo>
                  <a:lnTo>
                    <a:pt x="245" y="9"/>
                  </a:lnTo>
                  <a:lnTo>
                    <a:pt x="246" y="13"/>
                  </a:lnTo>
                  <a:lnTo>
                    <a:pt x="246" y="19"/>
                  </a:lnTo>
                  <a:lnTo>
                    <a:pt x="246" y="25"/>
                  </a:lnTo>
                  <a:lnTo>
                    <a:pt x="246" y="31"/>
                  </a:lnTo>
                  <a:lnTo>
                    <a:pt x="246" y="36"/>
                  </a:lnTo>
                  <a:lnTo>
                    <a:pt x="245" y="41"/>
                  </a:lnTo>
                  <a:lnTo>
                    <a:pt x="245" y="46"/>
                  </a:lnTo>
                  <a:lnTo>
                    <a:pt x="244" y="52"/>
                  </a:lnTo>
                  <a:lnTo>
                    <a:pt x="244" y="57"/>
                  </a:lnTo>
                  <a:lnTo>
                    <a:pt x="242" y="63"/>
                  </a:lnTo>
                  <a:lnTo>
                    <a:pt x="242" y="68"/>
                  </a:lnTo>
                  <a:lnTo>
                    <a:pt x="241" y="73"/>
                  </a:lnTo>
                  <a:lnTo>
                    <a:pt x="241" y="77"/>
                  </a:lnTo>
                  <a:lnTo>
                    <a:pt x="239" y="82"/>
                  </a:lnTo>
                  <a:lnTo>
                    <a:pt x="237" y="87"/>
                  </a:lnTo>
                  <a:lnTo>
                    <a:pt x="236" y="92"/>
                  </a:lnTo>
                  <a:lnTo>
                    <a:pt x="235" y="97"/>
                  </a:lnTo>
                  <a:lnTo>
                    <a:pt x="234" y="100"/>
                  </a:lnTo>
                  <a:lnTo>
                    <a:pt x="233" y="105"/>
                  </a:lnTo>
                  <a:lnTo>
                    <a:pt x="231" y="110"/>
                  </a:lnTo>
                  <a:lnTo>
                    <a:pt x="228" y="117"/>
                  </a:lnTo>
                  <a:lnTo>
                    <a:pt x="226" y="124"/>
                  </a:lnTo>
                  <a:lnTo>
                    <a:pt x="223" y="131"/>
                  </a:lnTo>
                  <a:lnTo>
                    <a:pt x="221" y="138"/>
                  </a:lnTo>
                  <a:lnTo>
                    <a:pt x="217" y="145"/>
                  </a:lnTo>
                  <a:lnTo>
                    <a:pt x="214" y="152"/>
                  </a:lnTo>
                  <a:lnTo>
                    <a:pt x="211" y="158"/>
                  </a:lnTo>
                  <a:lnTo>
                    <a:pt x="207" y="164"/>
                  </a:lnTo>
                  <a:lnTo>
                    <a:pt x="203" y="170"/>
                  </a:lnTo>
                  <a:lnTo>
                    <a:pt x="198" y="177"/>
                  </a:lnTo>
                  <a:lnTo>
                    <a:pt x="194" y="184"/>
                  </a:lnTo>
                  <a:lnTo>
                    <a:pt x="189" y="191"/>
                  </a:lnTo>
                  <a:lnTo>
                    <a:pt x="184" y="198"/>
                  </a:lnTo>
                  <a:lnTo>
                    <a:pt x="178" y="204"/>
                  </a:lnTo>
                  <a:lnTo>
                    <a:pt x="173" y="211"/>
                  </a:lnTo>
                  <a:lnTo>
                    <a:pt x="167" y="217"/>
                  </a:lnTo>
                  <a:lnTo>
                    <a:pt x="162" y="222"/>
                  </a:lnTo>
                  <a:lnTo>
                    <a:pt x="158" y="227"/>
                  </a:lnTo>
                  <a:lnTo>
                    <a:pt x="152" y="233"/>
                  </a:lnTo>
                  <a:lnTo>
                    <a:pt x="146" y="238"/>
                  </a:lnTo>
                  <a:lnTo>
                    <a:pt x="140" y="244"/>
                  </a:lnTo>
                  <a:lnTo>
                    <a:pt x="133" y="249"/>
                  </a:lnTo>
                  <a:lnTo>
                    <a:pt x="127" y="253"/>
                  </a:lnTo>
                  <a:lnTo>
                    <a:pt x="121" y="258"/>
                  </a:lnTo>
                  <a:lnTo>
                    <a:pt x="114" y="263"/>
                  </a:lnTo>
                  <a:lnTo>
                    <a:pt x="107" y="268"/>
                  </a:lnTo>
                  <a:lnTo>
                    <a:pt x="100" y="273"/>
                  </a:lnTo>
                  <a:lnTo>
                    <a:pt x="92" y="277"/>
                  </a:lnTo>
                  <a:lnTo>
                    <a:pt x="85" y="281"/>
                  </a:lnTo>
                  <a:lnTo>
                    <a:pt x="77" y="285"/>
                  </a:lnTo>
                  <a:lnTo>
                    <a:pt x="68" y="289"/>
                  </a:lnTo>
                  <a:lnTo>
                    <a:pt x="61" y="292"/>
                  </a:lnTo>
                  <a:lnTo>
                    <a:pt x="52" y="296"/>
                  </a:lnTo>
                  <a:lnTo>
                    <a:pt x="45" y="279"/>
                  </a:lnTo>
                  <a:lnTo>
                    <a:pt x="0" y="347"/>
                  </a:lnTo>
                  <a:lnTo>
                    <a:pt x="81" y="365"/>
                  </a:lnTo>
                  <a:lnTo>
                    <a:pt x="74" y="348"/>
                  </a:lnTo>
                  <a:lnTo>
                    <a:pt x="84" y="343"/>
                  </a:lnTo>
                  <a:lnTo>
                    <a:pt x="92" y="340"/>
                  </a:lnTo>
                  <a:lnTo>
                    <a:pt x="102" y="335"/>
                  </a:lnTo>
                  <a:lnTo>
                    <a:pt x="110" y="330"/>
                  </a:lnTo>
                  <a:lnTo>
                    <a:pt x="117" y="327"/>
                  </a:lnTo>
                  <a:lnTo>
                    <a:pt x="125" y="323"/>
                  </a:lnTo>
                  <a:lnTo>
                    <a:pt x="133" y="317"/>
                  </a:lnTo>
                  <a:lnTo>
                    <a:pt x="140" y="313"/>
                  </a:lnTo>
                  <a:lnTo>
                    <a:pt x="145" y="309"/>
                  </a:lnTo>
                  <a:lnTo>
                    <a:pt x="153" y="304"/>
                  </a:lnTo>
                  <a:lnTo>
                    <a:pt x="161" y="297"/>
                  </a:lnTo>
                  <a:lnTo>
                    <a:pt x="168" y="292"/>
                  </a:lnTo>
                  <a:lnTo>
                    <a:pt x="175" y="288"/>
                  </a:lnTo>
                  <a:lnTo>
                    <a:pt x="181" y="283"/>
                  </a:lnTo>
                  <a:lnTo>
                    <a:pt x="188" y="276"/>
                  </a:lnTo>
                  <a:lnTo>
                    <a:pt x="194" y="270"/>
                  </a:lnTo>
                  <a:lnTo>
                    <a:pt x="201" y="264"/>
                  </a:lnTo>
                  <a:lnTo>
                    <a:pt x="206" y="258"/>
                  </a:lnTo>
                  <a:lnTo>
                    <a:pt x="212" y="251"/>
                  </a:lnTo>
                  <a:lnTo>
                    <a:pt x="218" y="244"/>
                  </a:lnTo>
                  <a:lnTo>
                    <a:pt x="224" y="238"/>
                  </a:lnTo>
                  <a:lnTo>
                    <a:pt x="229" y="232"/>
                  </a:lnTo>
                  <a:lnTo>
                    <a:pt x="234" y="226"/>
                  </a:lnTo>
                  <a:lnTo>
                    <a:pt x="239" y="219"/>
                  </a:lnTo>
                  <a:lnTo>
                    <a:pt x="243" y="213"/>
                  </a:lnTo>
                  <a:lnTo>
                    <a:pt x="248" y="205"/>
                  </a:lnTo>
                  <a:lnTo>
                    <a:pt x="253" y="199"/>
                  </a:lnTo>
                  <a:lnTo>
                    <a:pt x="258" y="191"/>
                  </a:lnTo>
                  <a:lnTo>
                    <a:pt x="261" y="184"/>
                  </a:lnTo>
                  <a:lnTo>
                    <a:pt x="266" y="177"/>
                  </a:lnTo>
                  <a:lnTo>
                    <a:pt x="268" y="171"/>
                  </a:lnTo>
                  <a:lnTo>
                    <a:pt x="271" y="165"/>
                  </a:lnTo>
                  <a:lnTo>
                    <a:pt x="275" y="157"/>
                  </a:lnTo>
                  <a:lnTo>
                    <a:pt x="279" y="149"/>
                  </a:lnTo>
                  <a:lnTo>
                    <a:pt x="281" y="142"/>
                  </a:lnTo>
                  <a:lnTo>
                    <a:pt x="284" y="135"/>
                  </a:lnTo>
                  <a:lnTo>
                    <a:pt x="286" y="128"/>
                  </a:lnTo>
                  <a:lnTo>
                    <a:pt x="289" y="120"/>
                  </a:lnTo>
                  <a:lnTo>
                    <a:pt x="291" y="112"/>
                  </a:lnTo>
                  <a:lnTo>
                    <a:pt x="294" y="104"/>
                  </a:lnTo>
                  <a:lnTo>
                    <a:pt x="296" y="97"/>
                  </a:lnTo>
                  <a:lnTo>
                    <a:pt x="298" y="91"/>
                  </a:lnTo>
                  <a:lnTo>
                    <a:pt x="299" y="84"/>
                  </a:lnTo>
                  <a:lnTo>
                    <a:pt x="300" y="79"/>
                  </a:lnTo>
                  <a:lnTo>
                    <a:pt x="302" y="75"/>
                  </a:lnTo>
                  <a:lnTo>
                    <a:pt x="302" y="71"/>
                  </a:lnTo>
                  <a:lnTo>
                    <a:pt x="302" y="68"/>
                  </a:lnTo>
                  <a:lnTo>
                    <a:pt x="302" y="64"/>
                  </a:lnTo>
                  <a:lnTo>
                    <a:pt x="303" y="59"/>
                  </a:lnTo>
                  <a:lnTo>
                    <a:pt x="303" y="55"/>
                  </a:lnTo>
                  <a:lnTo>
                    <a:pt x="304" y="51"/>
                  </a:lnTo>
                  <a:lnTo>
                    <a:pt x="304" y="48"/>
                  </a:lnTo>
                  <a:lnTo>
                    <a:pt x="305" y="43"/>
                  </a:lnTo>
                  <a:lnTo>
                    <a:pt x="306" y="38"/>
                  </a:lnTo>
                  <a:lnTo>
                    <a:pt x="306" y="34"/>
                  </a:lnTo>
                  <a:lnTo>
                    <a:pt x="306" y="29"/>
                  </a:lnTo>
                  <a:lnTo>
                    <a:pt x="306" y="24"/>
                  </a:lnTo>
                  <a:lnTo>
                    <a:pt x="306" y="21"/>
                  </a:lnTo>
                  <a:lnTo>
                    <a:pt x="306" y="17"/>
                  </a:lnTo>
                  <a:lnTo>
                    <a:pt x="306" y="12"/>
                  </a:lnTo>
                  <a:lnTo>
                    <a:pt x="306" y="8"/>
                  </a:lnTo>
                  <a:lnTo>
                    <a:pt x="306" y="5"/>
                  </a:lnTo>
                  <a:lnTo>
                    <a:pt x="306" y="0"/>
                  </a:lnTo>
                </a:path>
              </a:pathLst>
            </a:custGeom>
            <a:solidFill>
              <a:srgbClr val="FC0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5652" name="Line 188"/>
            <p:cNvSpPr>
              <a:spLocks noChangeShapeType="1"/>
            </p:cNvSpPr>
            <p:nvPr/>
          </p:nvSpPr>
          <p:spPr bwMode="auto">
            <a:xfrm>
              <a:off x="3571" y="2909"/>
              <a:ext cx="124" cy="6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53" name="Line 189"/>
            <p:cNvSpPr>
              <a:spLocks noChangeShapeType="1"/>
            </p:cNvSpPr>
            <p:nvPr/>
          </p:nvSpPr>
          <p:spPr bwMode="auto">
            <a:xfrm flipH="1">
              <a:off x="3270" y="3158"/>
              <a:ext cx="684" cy="1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54" name="Rectangle 190"/>
            <p:cNvSpPr>
              <a:spLocks noChangeArrowheads="1"/>
            </p:cNvSpPr>
            <p:nvPr/>
          </p:nvSpPr>
          <p:spPr bwMode="auto">
            <a:xfrm rot="20940000">
              <a:off x="3665" y="3235"/>
              <a:ext cx="22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Do</a:t>
              </a:r>
            </a:p>
          </p:txBody>
        </p:sp>
        <p:sp>
          <p:nvSpPr>
            <p:cNvPr id="25655" name="Rectangle 191"/>
            <p:cNvSpPr>
              <a:spLocks noChangeArrowheads="1"/>
            </p:cNvSpPr>
            <p:nvPr/>
          </p:nvSpPr>
          <p:spPr bwMode="auto">
            <a:xfrm rot="20940000">
              <a:off x="3376" y="3268"/>
              <a:ext cx="339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Study</a:t>
              </a:r>
            </a:p>
          </p:txBody>
        </p:sp>
        <p:sp>
          <p:nvSpPr>
            <p:cNvPr id="25656" name="Rectangle 192"/>
            <p:cNvSpPr>
              <a:spLocks noChangeArrowheads="1"/>
            </p:cNvSpPr>
            <p:nvPr/>
          </p:nvSpPr>
          <p:spPr bwMode="auto">
            <a:xfrm rot="20940000">
              <a:off x="3636" y="3008"/>
              <a:ext cx="28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Plan</a:t>
              </a:r>
            </a:p>
          </p:txBody>
        </p:sp>
        <p:sp>
          <p:nvSpPr>
            <p:cNvPr id="25657" name="Rectangle 193"/>
            <p:cNvSpPr>
              <a:spLocks noChangeArrowheads="1"/>
            </p:cNvSpPr>
            <p:nvPr/>
          </p:nvSpPr>
          <p:spPr bwMode="auto">
            <a:xfrm rot="20940000">
              <a:off x="3384" y="3070"/>
              <a:ext cx="25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 eaLnBrk="1" hangingPunct="1"/>
              <a:r>
                <a:rPr lang="sv-SE" altLang="sv-SE" sz="1000">
                  <a:latin typeface="Arial Rounded MT Bold" panose="020F0704030504030204" pitchFamily="34" charset="0"/>
                </a:rPr>
                <a:t>Act</a:t>
              </a:r>
            </a:p>
          </p:txBody>
        </p:sp>
      </p:grpSp>
      <p:sp>
        <p:nvSpPr>
          <p:cNvPr id="25609" name="Line 194"/>
          <p:cNvSpPr>
            <a:spLocks noChangeShapeType="1"/>
          </p:cNvSpPr>
          <p:nvPr/>
        </p:nvSpPr>
        <p:spPr bwMode="auto">
          <a:xfrm flipH="1">
            <a:off x="3635376" y="1636714"/>
            <a:ext cx="2155825" cy="3959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5610" name="Line 195"/>
          <p:cNvSpPr>
            <a:spLocks noChangeShapeType="1"/>
          </p:cNvSpPr>
          <p:nvPr/>
        </p:nvSpPr>
        <p:spPr bwMode="auto">
          <a:xfrm flipH="1">
            <a:off x="7978776" y="1712914"/>
            <a:ext cx="2155825" cy="388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5611" name="Line 196"/>
          <p:cNvSpPr>
            <a:spLocks noChangeShapeType="1"/>
          </p:cNvSpPr>
          <p:nvPr/>
        </p:nvSpPr>
        <p:spPr bwMode="auto">
          <a:xfrm flipH="1">
            <a:off x="6454776" y="1636714"/>
            <a:ext cx="2155825" cy="3959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5612" name="Line 197"/>
          <p:cNvSpPr>
            <a:spLocks noChangeShapeType="1"/>
          </p:cNvSpPr>
          <p:nvPr/>
        </p:nvSpPr>
        <p:spPr bwMode="auto">
          <a:xfrm flipH="1">
            <a:off x="5083176" y="1636714"/>
            <a:ext cx="2079625" cy="3959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5613" name="Rectangle 198"/>
          <p:cNvSpPr>
            <a:spLocks noChangeArrowheads="1"/>
          </p:cNvSpPr>
          <p:nvPr/>
        </p:nvSpPr>
        <p:spPr bwMode="auto">
          <a:xfrm>
            <a:off x="829097" y="478632"/>
            <a:ext cx="1037505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defTabSz="7620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 eaLnBrk="1" hangingPunct="1"/>
            <a:r>
              <a:rPr lang="sv-SE" altLang="sv-SE" sz="4000" b="1">
                <a:solidFill>
                  <a:schemeClr val="tx2"/>
                </a:solidFill>
              </a:rPr>
              <a:t>Många små förändringar ger resultat </a:t>
            </a:r>
            <a:br>
              <a:rPr lang="sv-SE" altLang="sv-SE" sz="4000" b="1">
                <a:solidFill>
                  <a:schemeClr val="tx2"/>
                </a:solidFill>
              </a:rPr>
            </a:br>
            <a:r>
              <a:rPr lang="sv-SE" altLang="sv-SE" sz="3200" b="1">
                <a:solidFill>
                  <a:schemeClr val="tx2"/>
                </a:solidFill>
              </a:rPr>
              <a:t>PGSA-hjul/tester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9601124" y="5638801"/>
            <a:ext cx="1085927" cy="8112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915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95400" y="548680"/>
            <a:ext cx="10945216" cy="576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altLang="sv-SE"/>
              <a:t>Verksamhetsutveckling/kvalitetssäkring</a:t>
            </a:r>
          </a:p>
        </p:txBody>
      </p:sp>
      <p:pic>
        <p:nvPicPr>
          <p:cNvPr id="2662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32" y="1772816"/>
            <a:ext cx="7848600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558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PGSA-hjulet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55171" y="1182915"/>
            <a:ext cx="10972800" cy="4525963"/>
          </a:xfrm>
        </p:spPr>
        <p:txBody>
          <a:bodyPr anchor="t"/>
          <a:lstStyle/>
          <a:p>
            <a:r>
              <a:rPr lang="sv-SE" b="1"/>
              <a:t>PGSA-hjulet </a:t>
            </a:r>
            <a:r>
              <a:rPr lang="sv-SE"/>
              <a:t>är en välkänd metod vid kvalitets- och förbättringsarbete. Förkortningen </a:t>
            </a:r>
            <a:r>
              <a:rPr lang="sv-SE" b="1"/>
              <a:t>PGSA</a:t>
            </a:r>
            <a:r>
              <a:rPr lang="sv-SE"/>
              <a:t> står för; </a:t>
            </a:r>
          </a:p>
          <a:p>
            <a:r>
              <a:rPr lang="sv-SE"/>
              <a:t>Planera, Göra, Studera och Agera. </a:t>
            </a:r>
          </a:p>
          <a:p>
            <a:r>
              <a:rPr lang="sv-SE" b="1"/>
              <a:t>PGSA </a:t>
            </a:r>
            <a:r>
              <a:rPr lang="sv-SE"/>
              <a:t>är en fyra-stegsmetod som är iterativ, det vill säga momenten görs om och om igen. </a:t>
            </a:r>
          </a:p>
          <a:p>
            <a:r>
              <a:rPr lang="sv-SE" b="1"/>
              <a:t>Metoden </a:t>
            </a:r>
            <a:r>
              <a:rPr lang="sv-SE"/>
              <a:t>ger en enkel systematik till förbättringsarbetet</a:t>
            </a:r>
          </a:p>
          <a:p>
            <a:r>
              <a:rPr lang="sv-SE"/>
              <a:t>Genom att genomföra små </a:t>
            </a:r>
            <a:r>
              <a:rPr lang="sv-SE" b="1"/>
              <a:t>tester i liten skala</a:t>
            </a:r>
            <a:r>
              <a:rPr lang="sv-SE"/>
              <a:t> skapas kunskap </a:t>
            </a:r>
            <a:r>
              <a:rPr lang="sv-SE" u="sng"/>
              <a:t>om</a:t>
            </a:r>
            <a:r>
              <a:rPr lang="sv-SE"/>
              <a:t> förändring ger förbättring kontinuerligt. </a:t>
            </a:r>
          </a:p>
          <a:p>
            <a:r>
              <a:rPr lang="sv-SE"/>
              <a:t>Metoden är ett angreppssätt som minimerar risker vid förändringar.  </a:t>
            </a:r>
          </a:p>
        </p:txBody>
      </p:sp>
      <p:sp>
        <p:nvSpPr>
          <p:cNvPr id="100" name="Flödesschema: Eller 99">
            <a:extLst>
              <a:ext uri="{FF2B5EF4-FFF2-40B4-BE49-F238E27FC236}">
                <a16:creationId xmlns:a16="http://schemas.microsoft.com/office/drawing/2014/main" xmlns="" id="{C9E1F90B-F0A6-4D54-AB5D-FB232B7C4C5A}"/>
              </a:ext>
            </a:extLst>
          </p:cNvPr>
          <p:cNvSpPr/>
          <p:nvPr/>
        </p:nvSpPr>
        <p:spPr bwMode="auto">
          <a:xfrm>
            <a:off x="9563390" y="274246"/>
            <a:ext cx="1102505" cy="912005"/>
          </a:xfrm>
          <a:prstGeom prst="flowChar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01" name="textruta 100">
            <a:extLst>
              <a:ext uri="{FF2B5EF4-FFF2-40B4-BE49-F238E27FC236}">
                <a16:creationId xmlns:a16="http://schemas.microsoft.com/office/drawing/2014/main" xmlns="" id="{D16B141A-ED0B-4A58-8FAF-0B97B7594E84}"/>
              </a:ext>
            </a:extLst>
          </p:cNvPr>
          <p:cNvSpPr txBox="1"/>
          <p:nvPr/>
        </p:nvSpPr>
        <p:spPr>
          <a:xfrm>
            <a:off x="10112829" y="333829"/>
            <a:ext cx="2743200" cy="4572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b="1">
                <a:solidFill>
                  <a:srgbClr val="FFFFFF"/>
                </a:solidFill>
              </a:rPr>
              <a:t>P</a:t>
            </a:r>
            <a:endParaRPr lang="sv-SE">
              <a:solidFill>
                <a:srgbClr val="FFFFFF"/>
              </a:solidFill>
            </a:endParaRPr>
          </a:p>
        </p:txBody>
      </p:sp>
      <p:sp>
        <p:nvSpPr>
          <p:cNvPr id="102" name="textruta 101">
            <a:extLst>
              <a:ext uri="{FF2B5EF4-FFF2-40B4-BE49-F238E27FC236}">
                <a16:creationId xmlns:a16="http://schemas.microsoft.com/office/drawing/2014/main" xmlns="" id="{C3ABEE08-AF89-4DAF-AD78-6C92E6F14EB5}"/>
              </a:ext>
            </a:extLst>
          </p:cNvPr>
          <p:cNvSpPr txBox="1"/>
          <p:nvPr/>
        </p:nvSpPr>
        <p:spPr>
          <a:xfrm>
            <a:off x="10112828" y="732971"/>
            <a:ext cx="2743200" cy="4572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b="1">
                <a:solidFill>
                  <a:srgbClr val="FFFFFF"/>
                </a:solidFill>
                <a:latin typeface="Arial"/>
                <a:ea typeface="ヒラギノ角ゴ Pro W3"/>
                <a:cs typeface="Arial"/>
              </a:rPr>
              <a:t>G</a:t>
            </a:r>
            <a:endParaRPr lang="sv-SE">
              <a:solidFill>
                <a:srgbClr val="FFFFFF"/>
              </a:solidFill>
            </a:endParaRPr>
          </a:p>
        </p:txBody>
      </p:sp>
      <p:sp>
        <p:nvSpPr>
          <p:cNvPr id="103" name="textruta 102">
            <a:extLst>
              <a:ext uri="{FF2B5EF4-FFF2-40B4-BE49-F238E27FC236}">
                <a16:creationId xmlns:a16="http://schemas.microsoft.com/office/drawing/2014/main" xmlns="" id="{4E43AA90-3488-4837-BC4D-AC8F9CA23A0E}"/>
              </a:ext>
            </a:extLst>
          </p:cNvPr>
          <p:cNvSpPr txBox="1"/>
          <p:nvPr/>
        </p:nvSpPr>
        <p:spPr>
          <a:xfrm>
            <a:off x="9686470" y="732970"/>
            <a:ext cx="2743200" cy="4572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b="1">
                <a:solidFill>
                  <a:srgbClr val="FFFFFF"/>
                </a:solidFill>
                <a:latin typeface="Arial"/>
                <a:ea typeface="ヒラギノ角ゴ Pro W3"/>
                <a:cs typeface="Arial"/>
              </a:rPr>
              <a:t>S</a:t>
            </a:r>
            <a:endParaRPr lang="sv-SE">
              <a:solidFill>
                <a:srgbClr val="FFFFFF"/>
              </a:solidFill>
            </a:endParaRPr>
          </a:p>
        </p:txBody>
      </p:sp>
      <p:sp>
        <p:nvSpPr>
          <p:cNvPr id="104" name="textruta 103">
            <a:extLst>
              <a:ext uri="{FF2B5EF4-FFF2-40B4-BE49-F238E27FC236}">
                <a16:creationId xmlns:a16="http://schemas.microsoft.com/office/drawing/2014/main" xmlns="" id="{B5FF149A-AF7A-4F6E-B847-33C745A2E4AC}"/>
              </a:ext>
            </a:extLst>
          </p:cNvPr>
          <p:cNvSpPr txBox="1"/>
          <p:nvPr/>
        </p:nvSpPr>
        <p:spPr>
          <a:xfrm>
            <a:off x="9686470" y="333827"/>
            <a:ext cx="2743200" cy="4572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b="1">
                <a:solidFill>
                  <a:srgbClr val="FFFFFF"/>
                </a:solidFill>
                <a:latin typeface="Arial"/>
                <a:ea typeface="ヒラギノ角ゴ Pro W3"/>
                <a:cs typeface="Arial"/>
              </a:rPr>
              <a:t>A</a:t>
            </a:r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97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" name="Diagram 81"/>
          <p:cNvGraphicFramePr/>
          <p:nvPr/>
        </p:nvGraphicFramePr>
        <p:xfrm>
          <a:off x="3002170" y="4581129"/>
          <a:ext cx="3526141" cy="2132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7" name="Höger 86"/>
          <p:cNvSpPr/>
          <p:nvPr/>
        </p:nvSpPr>
        <p:spPr bwMode="auto">
          <a:xfrm rot="5400000">
            <a:off x="4621223" y="3546009"/>
            <a:ext cx="288032" cy="360040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sv-SE">
              <a:latin typeface="Arial" charset="0"/>
              <a:ea typeface="ヒラギノ角ゴ Pro W3" pitchFamily="1" charset="-128"/>
            </a:endParaRPr>
          </a:p>
        </p:txBody>
      </p:sp>
      <p:grpSp>
        <p:nvGrpSpPr>
          <p:cNvPr id="88" name="Grupp 87"/>
          <p:cNvGrpSpPr/>
          <p:nvPr/>
        </p:nvGrpSpPr>
        <p:grpSpPr>
          <a:xfrm>
            <a:off x="9246399" y="5007597"/>
            <a:ext cx="1415749" cy="617760"/>
            <a:chOff x="0" y="1396837"/>
            <a:chExt cx="1415749" cy="617760"/>
          </a:xfrm>
          <a:solidFill>
            <a:schemeClr val="accent2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89" name="Rektangel med rundade hörn 88"/>
            <p:cNvSpPr/>
            <p:nvPr/>
          </p:nvSpPr>
          <p:spPr>
            <a:xfrm>
              <a:off x="0" y="1396837"/>
              <a:ext cx="1415749" cy="617760"/>
            </a:xfrm>
            <a:prstGeom prst="round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0" name="Rektangel 89"/>
            <p:cNvSpPr/>
            <p:nvPr/>
          </p:nvSpPr>
          <p:spPr>
            <a:xfrm>
              <a:off x="30157" y="1426994"/>
              <a:ext cx="1355435" cy="55744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sv-SE" sz="1800">
                  <a:solidFill>
                    <a:schemeClr val="bg1"/>
                  </a:solidFill>
                </a:rPr>
                <a:t>Testa!</a:t>
              </a:r>
            </a:p>
          </p:txBody>
        </p:sp>
      </p:grpSp>
      <p:sp>
        <p:nvSpPr>
          <p:cNvPr id="12" name="Rubrik 11"/>
          <p:cNvSpPr>
            <a:spLocks noGrp="1"/>
          </p:cNvSpPr>
          <p:nvPr>
            <p:ph type="title"/>
          </p:nvPr>
        </p:nvSpPr>
        <p:spPr>
          <a:xfrm>
            <a:off x="2113203" y="206229"/>
            <a:ext cx="10972800" cy="1143000"/>
          </a:xfrm>
        </p:spPr>
        <p:txBody>
          <a:bodyPr anchor="t"/>
          <a:lstStyle/>
          <a:p>
            <a:r>
              <a:rPr lang="sv-SE"/>
              <a:t>Förbättringsmodell </a:t>
            </a:r>
          </a:p>
        </p:txBody>
      </p:sp>
      <p:grpSp>
        <p:nvGrpSpPr>
          <p:cNvPr id="95" name="Grupp 94"/>
          <p:cNvGrpSpPr/>
          <p:nvPr/>
        </p:nvGrpSpPr>
        <p:grpSpPr>
          <a:xfrm>
            <a:off x="9216242" y="3292737"/>
            <a:ext cx="1415749" cy="617760"/>
            <a:chOff x="0" y="1396837"/>
            <a:chExt cx="1415749" cy="617760"/>
          </a:xfrm>
          <a:solidFill>
            <a:schemeClr val="accent2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96" name="Rektangel med rundade hörn 95"/>
            <p:cNvSpPr/>
            <p:nvPr/>
          </p:nvSpPr>
          <p:spPr>
            <a:xfrm>
              <a:off x="0" y="1396837"/>
              <a:ext cx="1415749" cy="617760"/>
            </a:xfrm>
            <a:prstGeom prst="round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7" name="Rektangel 96"/>
            <p:cNvSpPr/>
            <p:nvPr/>
          </p:nvSpPr>
          <p:spPr>
            <a:xfrm>
              <a:off x="30157" y="1426994"/>
              <a:ext cx="1355435" cy="55744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sv-SE" sz="1800">
                  <a:solidFill>
                    <a:schemeClr val="bg1"/>
                  </a:solidFill>
                </a:rPr>
                <a:t>Idéer!</a:t>
              </a:r>
            </a:p>
          </p:txBody>
        </p:sp>
      </p:grpSp>
      <p:grpSp>
        <p:nvGrpSpPr>
          <p:cNvPr id="98" name="Grupp 97"/>
          <p:cNvGrpSpPr/>
          <p:nvPr/>
        </p:nvGrpSpPr>
        <p:grpSpPr>
          <a:xfrm>
            <a:off x="9186085" y="2316926"/>
            <a:ext cx="1415749" cy="617760"/>
            <a:chOff x="0" y="1396837"/>
            <a:chExt cx="1415749" cy="617760"/>
          </a:xfrm>
          <a:solidFill>
            <a:schemeClr val="accent2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99" name="Rektangel med rundade hörn 98"/>
            <p:cNvSpPr/>
            <p:nvPr/>
          </p:nvSpPr>
          <p:spPr>
            <a:xfrm>
              <a:off x="0" y="1396837"/>
              <a:ext cx="1415749" cy="617760"/>
            </a:xfrm>
            <a:prstGeom prst="round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0" name="Rektangel 99"/>
            <p:cNvSpPr/>
            <p:nvPr/>
          </p:nvSpPr>
          <p:spPr>
            <a:xfrm>
              <a:off x="30157" y="1426994"/>
              <a:ext cx="1355435" cy="55744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sv-SE" sz="1800">
                  <a:solidFill>
                    <a:schemeClr val="bg1"/>
                  </a:solidFill>
                </a:rPr>
                <a:t>Mått!</a:t>
              </a:r>
            </a:p>
          </p:txBody>
        </p:sp>
      </p:grpSp>
      <p:grpSp>
        <p:nvGrpSpPr>
          <p:cNvPr id="101" name="Grupp 100"/>
          <p:cNvGrpSpPr/>
          <p:nvPr/>
        </p:nvGrpSpPr>
        <p:grpSpPr>
          <a:xfrm>
            <a:off x="9155928" y="1347596"/>
            <a:ext cx="1415749" cy="617760"/>
            <a:chOff x="0" y="1396837"/>
            <a:chExt cx="1415749" cy="617760"/>
          </a:xfrm>
          <a:solidFill>
            <a:schemeClr val="accent2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02" name="Rektangel med rundade hörn 101"/>
            <p:cNvSpPr/>
            <p:nvPr/>
          </p:nvSpPr>
          <p:spPr>
            <a:xfrm>
              <a:off x="0" y="1396837"/>
              <a:ext cx="1415749" cy="617760"/>
            </a:xfrm>
            <a:prstGeom prst="round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3" name="Rektangel 102"/>
            <p:cNvSpPr/>
            <p:nvPr/>
          </p:nvSpPr>
          <p:spPr>
            <a:xfrm>
              <a:off x="30157" y="1426994"/>
              <a:ext cx="1355435" cy="55744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sv-SE" sz="1800">
                  <a:solidFill>
                    <a:schemeClr val="bg1"/>
                  </a:solidFill>
                </a:rPr>
                <a:t>Mål!</a:t>
              </a:r>
            </a:p>
          </p:txBody>
        </p:sp>
      </p:grpSp>
      <p:grpSp>
        <p:nvGrpSpPr>
          <p:cNvPr id="104" name="Grupp 103"/>
          <p:cNvGrpSpPr/>
          <p:nvPr/>
        </p:nvGrpSpPr>
        <p:grpSpPr>
          <a:xfrm>
            <a:off x="2152650" y="3417149"/>
            <a:ext cx="6103590" cy="617760"/>
            <a:chOff x="0" y="1396837"/>
            <a:chExt cx="1415749" cy="617760"/>
          </a:xfrm>
          <a:solidFill>
            <a:schemeClr val="accent2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05" name="Rektangel med rundade hörn 104"/>
            <p:cNvSpPr/>
            <p:nvPr/>
          </p:nvSpPr>
          <p:spPr>
            <a:xfrm>
              <a:off x="0" y="1396837"/>
              <a:ext cx="1415749" cy="617760"/>
            </a:xfrm>
            <a:prstGeom prst="round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6" name="Rektangel 105"/>
            <p:cNvSpPr/>
            <p:nvPr/>
          </p:nvSpPr>
          <p:spPr>
            <a:xfrm>
              <a:off x="30157" y="1426994"/>
              <a:ext cx="1355435" cy="55744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/>
              <a:r>
                <a:rPr lang="sv-SE" sz="1800">
                  <a:solidFill>
                    <a:schemeClr val="bg1"/>
                  </a:solidFill>
                </a:rPr>
                <a:t>Vilka förändringar kan vi göra som vi tror leder till en förbättring?</a:t>
              </a:r>
            </a:p>
          </p:txBody>
        </p:sp>
      </p:grpSp>
      <p:grpSp>
        <p:nvGrpSpPr>
          <p:cNvPr id="107" name="Grupp 106"/>
          <p:cNvGrpSpPr/>
          <p:nvPr/>
        </p:nvGrpSpPr>
        <p:grpSpPr>
          <a:xfrm>
            <a:off x="2152650" y="2363934"/>
            <a:ext cx="6103590" cy="617760"/>
            <a:chOff x="0" y="1396837"/>
            <a:chExt cx="1415749" cy="617760"/>
          </a:xfrm>
          <a:solidFill>
            <a:schemeClr val="accent2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08" name="Rektangel med rundade hörn 107"/>
            <p:cNvSpPr/>
            <p:nvPr/>
          </p:nvSpPr>
          <p:spPr>
            <a:xfrm>
              <a:off x="0" y="1396837"/>
              <a:ext cx="1415749" cy="617760"/>
            </a:xfrm>
            <a:prstGeom prst="round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9" name="Rektangel 108"/>
            <p:cNvSpPr/>
            <p:nvPr/>
          </p:nvSpPr>
          <p:spPr>
            <a:xfrm>
              <a:off x="30157" y="1426994"/>
              <a:ext cx="1355435" cy="55744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/>
              <a:r>
                <a:rPr lang="sv-SE" sz="1800">
                  <a:solidFill>
                    <a:schemeClr val="bg1"/>
                  </a:solidFill>
                </a:rPr>
                <a:t>Hur vet vi att förändringen är en förbättring?</a:t>
              </a:r>
            </a:p>
          </p:txBody>
        </p:sp>
      </p:grpSp>
      <p:grpSp>
        <p:nvGrpSpPr>
          <p:cNvPr id="110" name="Grupp 109"/>
          <p:cNvGrpSpPr/>
          <p:nvPr/>
        </p:nvGrpSpPr>
        <p:grpSpPr>
          <a:xfrm>
            <a:off x="2152650" y="1276682"/>
            <a:ext cx="6103590" cy="617760"/>
            <a:chOff x="0" y="1396837"/>
            <a:chExt cx="1415749" cy="617760"/>
          </a:xfrm>
          <a:solidFill>
            <a:schemeClr val="accent2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11" name="Rektangel med rundade hörn 110"/>
            <p:cNvSpPr/>
            <p:nvPr/>
          </p:nvSpPr>
          <p:spPr>
            <a:xfrm>
              <a:off x="0" y="1396837"/>
              <a:ext cx="1415749" cy="617760"/>
            </a:xfrm>
            <a:prstGeom prst="round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2" name="Rektangel 111"/>
            <p:cNvSpPr/>
            <p:nvPr/>
          </p:nvSpPr>
          <p:spPr>
            <a:xfrm>
              <a:off x="30157" y="1426994"/>
              <a:ext cx="1355435" cy="55744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/>
              <a:r>
                <a:rPr lang="sv-SE" sz="1800">
                  <a:solidFill>
                    <a:schemeClr val="bg1"/>
                  </a:solidFill>
                </a:rPr>
                <a:t>Vad vill vi åstadkomma?</a:t>
              </a:r>
            </a:p>
          </p:txBody>
        </p:sp>
      </p:grpSp>
      <p:sp>
        <p:nvSpPr>
          <p:cNvPr id="114" name="Höger 113"/>
          <p:cNvSpPr/>
          <p:nvPr/>
        </p:nvSpPr>
        <p:spPr bwMode="auto">
          <a:xfrm rot="5400000">
            <a:off x="4606597" y="3019401"/>
            <a:ext cx="288032" cy="36004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sv-SE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15" name="Höger 114"/>
          <p:cNvSpPr/>
          <p:nvPr/>
        </p:nvSpPr>
        <p:spPr bwMode="auto">
          <a:xfrm rot="5400000">
            <a:off x="4621223" y="1960758"/>
            <a:ext cx="288032" cy="36004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sv-SE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45" name="textruta 44"/>
          <p:cNvSpPr txBox="1"/>
          <p:nvPr/>
        </p:nvSpPr>
        <p:spPr>
          <a:xfrm>
            <a:off x="8436953" y="138832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/>
              <a:t>=</a:t>
            </a:r>
          </a:p>
        </p:txBody>
      </p:sp>
      <p:sp>
        <p:nvSpPr>
          <p:cNvPr id="117" name="textruta 116"/>
          <p:cNvSpPr txBox="1"/>
          <p:nvPr/>
        </p:nvSpPr>
        <p:spPr>
          <a:xfrm>
            <a:off x="8436953" y="2347083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/>
              <a:t>=</a:t>
            </a:r>
          </a:p>
        </p:txBody>
      </p:sp>
      <p:sp>
        <p:nvSpPr>
          <p:cNvPr id="118" name="textruta 117"/>
          <p:cNvSpPr txBox="1"/>
          <p:nvPr/>
        </p:nvSpPr>
        <p:spPr>
          <a:xfrm>
            <a:off x="8436953" y="345861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/>
              <a:t>=</a:t>
            </a:r>
          </a:p>
        </p:txBody>
      </p:sp>
      <p:sp>
        <p:nvSpPr>
          <p:cNvPr id="119" name="textruta 118"/>
          <p:cNvSpPr txBox="1"/>
          <p:nvPr/>
        </p:nvSpPr>
        <p:spPr>
          <a:xfrm>
            <a:off x="8436953" y="513353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/>
              <a:t>=</a:t>
            </a:r>
          </a:p>
        </p:txBody>
      </p:sp>
      <p:sp>
        <p:nvSpPr>
          <p:cNvPr id="120" name="Höger 119"/>
          <p:cNvSpPr/>
          <p:nvPr/>
        </p:nvSpPr>
        <p:spPr bwMode="auto">
          <a:xfrm rot="5400000">
            <a:off x="4608228" y="4103455"/>
            <a:ext cx="288032" cy="36004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sv-SE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46" name="textruta 45"/>
          <p:cNvSpPr txBox="1"/>
          <p:nvPr/>
        </p:nvSpPr>
        <p:spPr>
          <a:xfrm>
            <a:off x="6369165" y="6159869"/>
            <a:ext cx="3355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i="1"/>
              <a:t>The </a:t>
            </a:r>
            <a:r>
              <a:rPr lang="sv-SE" sz="1200" i="1" err="1"/>
              <a:t>Improvement</a:t>
            </a:r>
            <a:r>
              <a:rPr lang="sv-SE" sz="1200" i="1"/>
              <a:t> Guide – Langley, Nolan et al</a:t>
            </a:r>
          </a:p>
        </p:txBody>
      </p:sp>
    </p:spTree>
    <p:extLst>
      <p:ext uri="{BB962C8B-B14F-4D97-AF65-F5344CB8AC3E}">
        <p14:creationId xmlns:p14="http://schemas.microsoft.com/office/powerpoint/2010/main" val="94350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sv-SE"/>
              <a:t>Varför använda PGSA metoden?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55171" y="1164772"/>
            <a:ext cx="109728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sv-SE" altLang="sv-SE"/>
              <a:t>För att få kunskap genom att besvara någon av de tre frågorna:</a:t>
            </a:r>
            <a:br>
              <a:rPr lang="sv-SE" altLang="sv-SE"/>
            </a:br>
            <a:r>
              <a:rPr lang="sv-SE" altLang="sv-SE" sz="2800" i="1"/>
              <a:t>- </a:t>
            </a:r>
            <a:r>
              <a:rPr lang="sv-SE" sz="2800" i="1"/>
              <a:t>Vad vill vi åstadkomma?</a:t>
            </a:r>
            <a:br>
              <a:rPr lang="sv-SE" sz="2800" i="1"/>
            </a:br>
            <a:r>
              <a:rPr lang="sv-SE" sz="2800" i="1"/>
              <a:t>- Hur vet vi att förändringen är en förbättring?</a:t>
            </a:r>
            <a:br>
              <a:rPr lang="sv-SE" sz="2800" i="1"/>
            </a:br>
            <a:r>
              <a:rPr lang="sv-SE" sz="2800" i="1"/>
              <a:t>- Vilka förändringar kan vi göra som vi tror leder till en</a:t>
            </a:r>
            <a:br>
              <a:rPr lang="sv-SE" sz="2800" i="1"/>
            </a:br>
            <a:r>
              <a:rPr lang="sv-SE" sz="2800" i="1"/>
              <a:t>  förbättring?</a:t>
            </a:r>
            <a:endParaRPr lang="sv-SE" altLang="sv-SE" sz="2800" i="1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sv-SE" altLang="sv-SE"/>
              <a:t>För att testa en förändringsidé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sv-SE" altLang="sv-SE"/>
              <a:t>För att sprida god praktik och goda exempel</a:t>
            </a:r>
          </a:p>
          <a:p>
            <a:pPr marL="533400" indent="-533400">
              <a:lnSpc>
                <a:spcPct val="90000"/>
              </a:lnSpc>
              <a:buAutoNum type="arabicPeriod"/>
            </a:pPr>
            <a:r>
              <a:rPr lang="sv-SE" altLang="sv-SE"/>
              <a:t>Skapar en tillitsfull lärandekultur</a:t>
            </a:r>
          </a:p>
          <a:p>
            <a:pPr marL="533400" indent="-533400">
              <a:lnSpc>
                <a:spcPct val="90000"/>
              </a:lnSpc>
              <a:buAutoNum type="arabicPeriod"/>
            </a:pPr>
            <a:r>
              <a:rPr lang="sv-SE" altLang="sv-SE"/>
              <a:t>Identifierar och löser små problem innan de blir stora</a:t>
            </a:r>
          </a:p>
        </p:txBody>
      </p:sp>
    </p:spTree>
    <p:extLst>
      <p:ext uri="{BB962C8B-B14F-4D97-AF65-F5344CB8AC3E}">
        <p14:creationId xmlns:p14="http://schemas.microsoft.com/office/powerpoint/2010/main" val="168428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8688" y="200840"/>
            <a:ext cx="8229600" cy="780685"/>
          </a:xfrm>
        </p:spPr>
        <p:txBody>
          <a:bodyPr anchor="t"/>
          <a:lstStyle/>
          <a:p>
            <a:r>
              <a:rPr lang="sv-SE" sz="3600"/>
              <a:t>Hur går man tillväga ?   </a:t>
            </a:r>
            <a:endParaRPr lang="sv-SE" sz="2800"/>
          </a:p>
        </p:txBody>
      </p:sp>
      <p:sp>
        <p:nvSpPr>
          <p:cNvPr id="5" name="Rektangel 4"/>
          <p:cNvSpPr/>
          <p:nvPr/>
        </p:nvSpPr>
        <p:spPr>
          <a:xfrm>
            <a:off x="6755702" y="103750"/>
            <a:ext cx="4068960" cy="341632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sv-SE" sz="1800" b="1">
                <a:latin typeface="Arial"/>
                <a:ea typeface="ヒラギノ角ゴ Pro W3"/>
                <a:cs typeface="Arial"/>
              </a:rPr>
              <a:t>1. Planera: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/>
              <a:t>Försök förstå vad som behöver förändras för att förbättring ska uppnås.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/>
              <a:t>Värdera tänkbara insatser för att uppnå förbättring, välj ut den som anses bäst och planera hur denna ska testas.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/>
              <a:t>Beskriv </a:t>
            </a:r>
            <a:r>
              <a:rPr lang="sv-SE" sz="1800" b="1"/>
              <a:t>vad</a:t>
            </a:r>
            <a:r>
              <a:rPr lang="sv-SE" sz="1800"/>
              <a:t> som behöver eller kan förbättras och </a:t>
            </a:r>
            <a:r>
              <a:rPr lang="sv-SE" sz="1800" b="1"/>
              <a:t>hur</a:t>
            </a:r>
            <a:r>
              <a:rPr lang="sv-SE" sz="1800"/>
              <a:t> förbättring ska påvisas.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b="1"/>
              <a:t>Vad?, Hur?, Vem? När?</a:t>
            </a:r>
          </a:p>
        </p:txBody>
      </p:sp>
      <p:sp>
        <p:nvSpPr>
          <p:cNvPr id="4" name="Rektangel 3"/>
          <p:cNvSpPr/>
          <p:nvPr/>
        </p:nvSpPr>
        <p:spPr>
          <a:xfrm>
            <a:off x="1629733" y="827821"/>
            <a:ext cx="3809401" cy="258532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sv-SE" sz="1800" b="1">
                <a:latin typeface="Arial"/>
                <a:ea typeface="ヒラギノ角ゴ Pro W3"/>
                <a:cs typeface="Arial"/>
              </a:rPr>
              <a:t>4. Agera: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/>
              <a:t>Baserat på lärdomar och resultat; bestäm om ytterligare insatser eller justering behöver göras för att uppnå önskad förbättring.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/>
              <a:t>Om önskat resultat uppnåtts, bestäm hur lösningen ska kunna införas och eventuellt spridas.</a:t>
            </a:r>
          </a:p>
        </p:txBody>
      </p:sp>
      <p:sp>
        <p:nvSpPr>
          <p:cNvPr id="8" name="Ned 7"/>
          <p:cNvSpPr/>
          <p:nvPr/>
        </p:nvSpPr>
        <p:spPr bwMode="auto">
          <a:xfrm rot="16200000">
            <a:off x="5538571" y="1299648"/>
            <a:ext cx="720080" cy="873414"/>
          </a:xfrm>
          <a:prstGeom prst="down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v-SE">
              <a:latin typeface="Arial" charset="0"/>
              <a:ea typeface="ヒラギノ角ゴ Pro W3" pitchFamily="1" charset="-128"/>
            </a:endParaRPr>
          </a:p>
        </p:txBody>
      </p:sp>
      <p:pic>
        <p:nvPicPr>
          <p:cNvPr id="13" name="Bildobjekt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1646" y="2850847"/>
            <a:ext cx="3166521" cy="1930539"/>
          </a:xfrm>
          <a:prstGeom prst="rect">
            <a:avLst/>
          </a:prstGeom>
        </p:spPr>
      </p:pic>
      <p:sp>
        <p:nvSpPr>
          <p:cNvPr id="12" name="Rektangel 11"/>
          <p:cNvSpPr/>
          <p:nvPr/>
        </p:nvSpPr>
        <p:spPr>
          <a:xfrm>
            <a:off x="6755702" y="4790281"/>
            <a:ext cx="4068960" cy="203132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endParaRPr lang="sv-SE" sz="1800" b="1"/>
          </a:p>
          <a:p>
            <a:r>
              <a:rPr lang="sv-SE" sz="1800" b="1">
                <a:latin typeface="Arial"/>
                <a:ea typeface="ヒラギノ角ゴ Pro W3"/>
                <a:cs typeface="Arial"/>
              </a:rPr>
              <a:t>2. Göra: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/>
              <a:t>Genomför insatsen enligt planen.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/>
              <a:t>Observera och dokumentera hur insatsen fungerar och vilken förbättring den ger.</a:t>
            </a:r>
          </a:p>
          <a:p>
            <a:endParaRPr lang="sv-SE" sz="1800"/>
          </a:p>
        </p:txBody>
      </p:sp>
      <p:sp>
        <p:nvSpPr>
          <p:cNvPr id="14" name="Rektangel 13"/>
          <p:cNvSpPr/>
          <p:nvPr/>
        </p:nvSpPr>
        <p:spPr>
          <a:xfrm>
            <a:off x="1829400" y="4618029"/>
            <a:ext cx="3809401" cy="203132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sv-SE" sz="1800" b="1">
                <a:latin typeface="Arial"/>
                <a:ea typeface="ヒラギノ角ゴ Pro W3"/>
                <a:cs typeface="Arial"/>
              </a:rPr>
              <a:t>3. Studera:</a:t>
            </a:r>
            <a:endParaRPr lang="sv-SE" sz="1800">
              <a:latin typeface="Arial"/>
              <a:ea typeface="ヒラギノ角ゴ Pro W3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/>
              <a:t>Analysera resultatet, det vill säga hur stor förbättring som uppnåtts.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/>
              <a:t>Reflektera över resultatet och jämför med vad som förväntades.</a:t>
            </a:r>
          </a:p>
        </p:txBody>
      </p:sp>
      <p:sp>
        <p:nvSpPr>
          <p:cNvPr id="15" name="Ned 14"/>
          <p:cNvSpPr/>
          <p:nvPr/>
        </p:nvSpPr>
        <p:spPr bwMode="auto">
          <a:xfrm rot="5400000">
            <a:off x="5584865" y="5369235"/>
            <a:ext cx="720080" cy="873414"/>
          </a:xfrm>
          <a:prstGeom prst="down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v-SE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6" name="Ned 15"/>
          <p:cNvSpPr/>
          <p:nvPr/>
        </p:nvSpPr>
        <p:spPr bwMode="auto">
          <a:xfrm rot="10800000">
            <a:off x="2735482" y="3574878"/>
            <a:ext cx="720080" cy="873414"/>
          </a:xfrm>
          <a:prstGeom prst="down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v-SE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7" name="Ned 16"/>
          <p:cNvSpPr/>
          <p:nvPr/>
        </p:nvSpPr>
        <p:spPr bwMode="auto">
          <a:xfrm>
            <a:off x="8328248" y="3573887"/>
            <a:ext cx="720080" cy="873414"/>
          </a:xfrm>
          <a:prstGeom prst="down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v-SE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5323756" y="670385"/>
            <a:ext cx="1204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PGSA</a:t>
            </a:r>
          </a:p>
        </p:txBody>
      </p:sp>
    </p:spTree>
    <p:extLst>
      <p:ext uri="{BB962C8B-B14F-4D97-AF65-F5344CB8AC3E}">
        <p14:creationId xmlns:p14="http://schemas.microsoft.com/office/powerpoint/2010/main" val="180212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12" grpId="0"/>
      <p:bldP spid="14" grpId="0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7036" y="1700808"/>
            <a:ext cx="10801200" cy="28803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altLang="sv-SE"/>
              <a:t>Förändringsidé</a:t>
            </a:r>
          </a:p>
          <a:p>
            <a:r>
              <a:rPr lang="sv-SE" altLang="sv-SE"/>
              <a:t>Vad tror vi att förändringen ska leda till? (Hypotes)</a:t>
            </a:r>
          </a:p>
          <a:p>
            <a:r>
              <a:rPr lang="sv-SE" altLang="sv-SE"/>
              <a:t>Planera detaljerna: vem, vad, när och hur!</a:t>
            </a:r>
          </a:p>
          <a:p>
            <a:r>
              <a:rPr lang="sv-SE" altLang="sv-SE"/>
              <a:t>Är alla med ”på tåget”?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7408" y="545307"/>
            <a:ext cx="7200900" cy="719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altLang="sv-SE"/>
              <a:t>De olika delarna:  </a:t>
            </a:r>
            <a:r>
              <a:rPr lang="sv-SE" altLang="sv-SE" i="1"/>
              <a:t>Planera</a:t>
            </a:r>
          </a:p>
        </p:txBody>
      </p:sp>
      <p:sp>
        <p:nvSpPr>
          <p:cNvPr id="21508" name="PubPieSlice"/>
          <p:cNvSpPr>
            <a:spLocks noEditPoints="1" noChangeArrowheads="1"/>
          </p:cNvSpPr>
          <p:nvPr/>
        </p:nvSpPr>
        <p:spPr bwMode="auto">
          <a:xfrm>
            <a:off x="9899971" y="545307"/>
            <a:ext cx="1252537" cy="1323975"/>
          </a:xfrm>
          <a:custGeom>
            <a:avLst/>
            <a:gdLst>
              <a:gd name="T0" fmla="*/ 2105689414 w 21600"/>
              <a:gd name="T1" fmla="*/ 0 h 21600"/>
              <a:gd name="T2" fmla="*/ 2105884485 w 21600"/>
              <a:gd name="T3" fmla="*/ 2147483647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10799" y="0"/>
                </a:moveTo>
                <a:cubicBezTo>
                  <a:pt x="4834" y="0"/>
                  <a:pt x="0" y="48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lnTo>
                  <a:pt x="10800" y="10800"/>
                </a:lnTo>
                <a:lnTo>
                  <a:pt x="10799" y="0"/>
                </a:lnTo>
                <a:close/>
              </a:path>
            </a:pathLst>
          </a:custGeom>
          <a:solidFill>
            <a:schemeClr val="accent2">
              <a:alpha val="70195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sv-SE"/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10693622" y="645319"/>
            <a:ext cx="444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 eaLnBrk="1" hangingPunct="1"/>
            <a:r>
              <a:rPr lang="sv-SE" altLang="sv-SE" sz="2800" b="1">
                <a:latin typeface="Verdana" panose="020B0604030504040204" pitchFamily="34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35857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7036" y="1700808"/>
            <a:ext cx="10801200" cy="28803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altLang="sv-SE"/>
              <a:t>Genomför testet enligt planen och dokumentera</a:t>
            </a:r>
          </a:p>
          <a:p>
            <a:r>
              <a:rPr lang="sv-SE" altLang="sv-SE"/>
              <a:t>Beskriv eventuella svårigheter, avvikelser från</a:t>
            </a:r>
            <a:br>
              <a:rPr lang="sv-SE" altLang="sv-SE"/>
            </a:br>
            <a:r>
              <a:rPr lang="sv-SE" altLang="sv-SE"/>
              <a:t>planen och oförutsedda effekter</a:t>
            </a:r>
          </a:p>
          <a:p>
            <a:r>
              <a:rPr lang="sv-SE" altLang="sv-SE"/>
              <a:t>Påbörja datainsamlingen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7408" y="545307"/>
            <a:ext cx="7200900" cy="719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altLang="sv-SE"/>
              <a:t>De olika delarna:  </a:t>
            </a:r>
            <a:r>
              <a:rPr lang="sv-SE" altLang="sv-SE" i="1"/>
              <a:t>Göra</a:t>
            </a:r>
          </a:p>
        </p:txBody>
      </p:sp>
      <p:sp>
        <p:nvSpPr>
          <p:cNvPr id="7" name="PubPieSlice"/>
          <p:cNvSpPr>
            <a:spLocks noEditPoints="1" noChangeArrowheads="1"/>
          </p:cNvSpPr>
          <p:nvPr/>
        </p:nvSpPr>
        <p:spPr bwMode="auto">
          <a:xfrm rot="5400000">
            <a:off x="9790211" y="646658"/>
            <a:ext cx="1252537" cy="1323975"/>
          </a:xfrm>
          <a:custGeom>
            <a:avLst/>
            <a:gdLst>
              <a:gd name="T0" fmla="*/ 2105689414 w 21600"/>
              <a:gd name="T1" fmla="*/ 0 h 21600"/>
              <a:gd name="T2" fmla="*/ 2105884485 w 21600"/>
              <a:gd name="T3" fmla="*/ 2147483647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10799" y="0"/>
                </a:moveTo>
                <a:cubicBezTo>
                  <a:pt x="4834" y="0"/>
                  <a:pt x="0" y="48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lnTo>
                  <a:pt x="10800" y="10800"/>
                </a:lnTo>
                <a:lnTo>
                  <a:pt x="10799" y="0"/>
                </a:lnTo>
                <a:close/>
              </a:path>
            </a:pathLst>
          </a:custGeom>
          <a:solidFill>
            <a:schemeClr val="accent2">
              <a:alpha val="70195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sv-SE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0504660" y="1389658"/>
            <a:ext cx="473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 eaLnBrk="1" hangingPunct="1"/>
            <a:r>
              <a:rPr lang="sv-SE" altLang="sv-SE" sz="2800" b="1">
                <a:latin typeface="Verdana" panose="020B0604030504040204" pitchFamily="34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43090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7036" y="1700808"/>
            <a:ext cx="10801200" cy="28803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altLang="sv-SE"/>
              <a:t>Hur gick det?</a:t>
            </a:r>
          </a:p>
          <a:p>
            <a:r>
              <a:rPr lang="sv-SE" altLang="sv-SE"/>
              <a:t>Tolka, analysera och redovisa era data och observationer</a:t>
            </a:r>
          </a:p>
          <a:p>
            <a:r>
              <a:rPr lang="sv-SE" altLang="sv-SE"/>
              <a:t>Jämför resultatet med hypotesen/förutsägelsen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7408" y="545307"/>
            <a:ext cx="7200900" cy="719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altLang="sv-SE"/>
              <a:t>De olika delarna:  </a:t>
            </a:r>
            <a:r>
              <a:rPr lang="sv-SE" altLang="sv-SE" i="1"/>
              <a:t>Studera</a:t>
            </a:r>
            <a:r>
              <a:rPr lang="sv-SE" altLang="sv-SE"/>
              <a:t/>
            </a:r>
            <a:br>
              <a:rPr lang="sv-SE" altLang="sv-SE"/>
            </a:br>
            <a:endParaRPr lang="sv-SE" altLang="sv-SE" i="1"/>
          </a:p>
        </p:txBody>
      </p:sp>
      <p:sp>
        <p:nvSpPr>
          <p:cNvPr id="7" name="PubPieSlice"/>
          <p:cNvSpPr>
            <a:spLocks noEditPoints="1" noChangeArrowheads="1"/>
          </p:cNvSpPr>
          <p:nvPr/>
        </p:nvSpPr>
        <p:spPr bwMode="auto">
          <a:xfrm rot="10800000">
            <a:off x="9956865" y="615812"/>
            <a:ext cx="1252537" cy="1323975"/>
          </a:xfrm>
          <a:custGeom>
            <a:avLst/>
            <a:gdLst>
              <a:gd name="T0" fmla="*/ 2105689414 w 21600"/>
              <a:gd name="T1" fmla="*/ 0 h 21600"/>
              <a:gd name="T2" fmla="*/ 2105884485 w 21600"/>
              <a:gd name="T3" fmla="*/ 2147483647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10799" y="0"/>
                </a:moveTo>
                <a:cubicBezTo>
                  <a:pt x="4834" y="0"/>
                  <a:pt x="0" y="48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lnTo>
                  <a:pt x="10800" y="10800"/>
                </a:lnTo>
                <a:lnTo>
                  <a:pt x="10799" y="0"/>
                </a:lnTo>
                <a:close/>
              </a:path>
            </a:pathLst>
          </a:custGeom>
          <a:solidFill>
            <a:schemeClr val="accent2">
              <a:alpha val="7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sv-SE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956865" y="1385735"/>
            <a:ext cx="5629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 eaLnBrk="1" hangingPunct="1"/>
            <a:r>
              <a:rPr lang="sv-SE" altLang="sv-SE" sz="2800" b="1">
                <a:latin typeface="Verdana" panose="020B0604030504040204" pitchFamily="34" charset="0"/>
              </a:rPr>
              <a:t> S</a:t>
            </a:r>
          </a:p>
        </p:txBody>
      </p:sp>
    </p:spTree>
    <p:extLst>
      <p:ext uri="{BB962C8B-B14F-4D97-AF65-F5344CB8AC3E}">
        <p14:creationId xmlns:p14="http://schemas.microsoft.com/office/powerpoint/2010/main" val="183321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7036" y="1700808"/>
            <a:ext cx="10801200" cy="403244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altLang="sv-SE"/>
              <a:t>Vilka slutsatser drar vi av testet?</a:t>
            </a:r>
          </a:p>
          <a:p>
            <a:r>
              <a:rPr lang="sv-SE" altLang="sv-SE"/>
              <a:t>Vad lärde vi oss?</a:t>
            </a:r>
          </a:p>
          <a:p>
            <a:r>
              <a:rPr lang="sv-SE" altLang="sv-SE"/>
              <a:t>Vad kan föras vidare till nästa testcykel?</a:t>
            </a:r>
          </a:p>
          <a:p>
            <a:pPr>
              <a:buFontTx/>
              <a:buNone/>
            </a:pPr>
            <a:r>
              <a:rPr lang="sv-SE" altLang="sv-SE"/>
              <a:t>    - Behöver vi testa i större skala?</a:t>
            </a:r>
          </a:p>
          <a:p>
            <a:pPr>
              <a:buFontTx/>
              <a:buNone/>
            </a:pPr>
            <a:r>
              <a:rPr lang="sv-SE" altLang="sv-SE"/>
              <a:t>	 - Vilka förändringar bör göras mot bakgrund av de</a:t>
            </a:r>
            <a:br>
              <a:rPr lang="sv-SE" altLang="sv-SE"/>
            </a:br>
            <a:r>
              <a:rPr lang="sv-SE" altLang="sv-SE"/>
              <a:t>    resultat testet visade?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7408" y="545307"/>
            <a:ext cx="7200900" cy="719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altLang="sv-SE"/>
              <a:t>De olika delarna:  </a:t>
            </a:r>
            <a:r>
              <a:rPr lang="sv-SE" altLang="sv-SE" i="1"/>
              <a:t>Agera</a:t>
            </a:r>
          </a:p>
        </p:txBody>
      </p:sp>
      <p:sp>
        <p:nvSpPr>
          <p:cNvPr id="7" name="PubPieSlice"/>
          <p:cNvSpPr>
            <a:spLocks noEditPoints="1" noChangeArrowheads="1"/>
          </p:cNvSpPr>
          <p:nvPr/>
        </p:nvSpPr>
        <p:spPr bwMode="auto">
          <a:xfrm rot="-5400000">
            <a:off x="10020151" y="602457"/>
            <a:ext cx="1252537" cy="1323975"/>
          </a:xfrm>
          <a:custGeom>
            <a:avLst/>
            <a:gdLst>
              <a:gd name="T0" fmla="*/ 2105689414 w 21600"/>
              <a:gd name="T1" fmla="*/ 0 h 21600"/>
              <a:gd name="T2" fmla="*/ 2105884485 w 21600"/>
              <a:gd name="T3" fmla="*/ 2147483647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10799" y="0"/>
                </a:moveTo>
                <a:cubicBezTo>
                  <a:pt x="4834" y="0"/>
                  <a:pt x="0" y="48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lnTo>
                  <a:pt x="10800" y="10800"/>
                </a:lnTo>
                <a:lnTo>
                  <a:pt x="10799" y="0"/>
                </a:lnTo>
                <a:close/>
              </a:path>
            </a:pathLst>
          </a:custGeom>
          <a:solidFill>
            <a:schemeClr val="accent2">
              <a:alpha val="70195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sv-SE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998868" y="714251"/>
            <a:ext cx="5870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 eaLnBrk="1" hangingPunct="1"/>
            <a:r>
              <a:rPr lang="sv-SE" altLang="sv-SE" sz="2800" b="1">
                <a:latin typeface="Verdana" panose="020B0604030504040204" pitchFamily="34" charset="0"/>
              </a:rPr>
              <a:t> A</a:t>
            </a:r>
          </a:p>
        </p:txBody>
      </p:sp>
    </p:spTree>
    <p:extLst>
      <p:ext uri="{BB962C8B-B14F-4D97-AF65-F5344CB8AC3E}">
        <p14:creationId xmlns:p14="http://schemas.microsoft.com/office/powerpoint/2010/main" val="249736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Skåne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E96A8"/>
      </a:accent1>
      <a:accent2>
        <a:srgbClr val="61B9BD"/>
      </a:accent2>
      <a:accent3>
        <a:srgbClr val="3D9378"/>
      </a:accent3>
      <a:accent4>
        <a:srgbClr val="C4B79F"/>
      </a:accent4>
      <a:accent5>
        <a:srgbClr val="FFFFFF"/>
      </a:accent5>
      <a:accent6>
        <a:srgbClr val="FFFFFF"/>
      </a:accent6>
      <a:hlink>
        <a:srgbClr val="00B0F0"/>
      </a:hlink>
      <a:folHlink>
        <a:srgbClr val="D1FF47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S powerpointmall 191010.pptm" id="{57414CB7-05A3-46A9-9B67-90CFB09EA43C}" vid="{7785CABF-60FF-498B-938F-67D0AB8A07CE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3928b8b-453e-486c-bac2-523e50e4bed8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871579248476348B1F0C70E499D97D8" ma:contentTypeVersion="12" ma:contentTypeDescription="Skapa ett nytt dokument." ma:contentTypeScope="" ma:versionID="05dcb9e59f8f0783634b706aab57eb2a">
  <xsd:schema xmlns:xsd="http://www.w3.org/2001/XMLSchema" xmlns:xs="http://www.w3.org/2001/XMLSchema" xmlns:p="http://schemas.microsoft.com/office/2006/metadata/properties" xmlns:ns2="3a259cbe-c65c-4c83-bf8d-5362fe146469" xmlns:ns3="a3928b8b-453e-486c-bac2-523e50e4bed8" targetNamespace="http://schemas.microsoft.com/office/2006/metadata/properties" ma:root="true" ma:fieldsID="2e0fdabc34e50ed99bfe2669661a4010" ns2:_="" ns3:_="">
    <xsd:import namespace="3a259cbe-c65c-4c83-bf8d-5362fe146469"/>
    <xsd:import namespace="a3928b8b-453e-486c-bac2-523e50e4be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259cbe-c65c-4c83-bf8d-5362fe1464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928b8b-453e-486c-bac2-523e50e4bed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80AD26-2BBA-4F8D-A846-D24DA55A8258}">
  <ds:schemaRefs>
    <ds:schemaRef ds:uri="3a259cbe-c65c-4c83-bf8d-5362fe146469"/>
    <ds:schemaRef ds:uri="a3928b8b-453e-486c-bac2-523e50e4bed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8216C18-20C1-49E5-B4F8-22E0787368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1C3889-120B-4EFF-B75A-5C4BA1C238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259cbe-c65c-4c83-bf8d-5362fe146469"/>
    <ds:schemaRef ds:uri="a3928b8b-453e-486c-bac2-523e50e4be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rs-powerpointmall-191010</Template>
  <TotalTime>5</TotalTime>
  <Words>521</Words>
  <Application>Microsoft Office PowerPoint</Application>
  <PresentationFormat>Bredbild</PresentationFormat>
  <Paragraphs>148</Paragraphs>
  <Slides>11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7" baseType="lpstr">
      <vt:lpstr>ヒラギノ角ゴ Pro W3</vt:lpstr>
      <vt:lpstr>Arial</vt:lpstr>
      <vt:lpstr>Arial Rounded MT Bold</vt:lpstr>
      <vt:lpstr>Times New Roman</vt:lpstr>
      <vt:lpstr>Verdana</vt:lpstr>
      <vt:lpstr>Region Skåne</vt:lpstr>
      <vt:lpstr>PGSA</vt:lpstr>
      <vt:lpstr>PGSA-hjulet</vt:lpstr>
      <vt:lpstr>Förbättringsmodell </vt:lpstr>
      <vt:lpstr>Varför använda PGSA metoden?</vt:lpstr>
      <vt:lpstr>Hur går man tillväga ?   </vt:lpstr>
      <vt:lpstr>De olika delarna:  Planera</vt:lpstr>
      <vt:lpstr>De olika delarna:  Göra</vt:lpstr>
      <vt:lpstr>De olika delarna:  Studera </vt:lpstr>
      <vt:lpstr>De olika delarna:  Agera</vt:lpstr>
      <vt:lpstr>PowerPoint-presentation</vt:lpstr>
      <vt:lpstr>Verksamhetsutveckling/kvalitetssäkring</vt:lpstr>
    </vt:vector>
  </TitlesOfParts>
  <Company>Region Skåne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Namn på verktyg</dc:title>
  <dc:creator>Nord-Schönbeck Rasmus</dc:creator>
  <cp:lastModifiedBy>Varga Claudia</cp:lastModifiedBy>
  <cp:revision>7</cp:revision>
  <dcterms:created xsi:type="dcterms:W3CDTF">2020-04-27T10:41:33Z</dcterms:created>
  <dcterms:modified xsi:type="dcterms:W3CDTF">2020-06-10T11:41:44Z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0x0101009871579248476348B1F0C70E499D97D8</vt:lpwstr>
  </property>
  <property fmtid="{D5CDD505-2E9C-101B-9397-08002B2CF9AE}" pid="3" name="_dlc_DocIdItemGuid">
    <vt:lpwstr>e8256c0d-aa63-434b-862d-d7f284d4d4e1</vt:lpwstr>
  </property>
  <property fmtid="{D5CDD505-2E9C-101B-9397-08002B2CF9AE}" pid="4" name="Dokumentagandeenhet">
    <vt:lpwstr>3319;#Kommunikation|9daa9f5a-0c0d-427a-a8e5-a42deff6fd30</vt:lpwstr>
  </property>
  <property fmtid="{D5CDD505-2E9C-101B-9397-08002B2CF9AE}" pid="5" name="Taggning">
    <vt:lpwstr>2458;#Informationsmaterial|6564bb37-7519-47b5-a28d-bbe0dd5c58f7</vt:lpwstr>
  </property>
  <property fmtid="{D5CDD505-2E9C-101B-9397-08002B2CF9AE}" pid="6" name="Gallerfor">
    <vt:lpwstr>3319;#Kommunikation|9daa9f5a-0c0d-427a-a8e5-a42deff6fd30</vt:lpwstr>
  </property>
  <property fmtid="{D5CDD505-2E9C-101B-9397-08002B2CF9AE}" pid="7" name="f704ae44dfee48309a4736a767fe9886">
    <vt:lpwstr/>
  </property>
  <property fmtid="{D5CDD505-2E9C-101B-9397-08002B2CF9AE}" pid="8" name="Forfattarensenhet">
    <vt:lpwstr/>
  </property>
  <property fmtid="{D5CDD505-2E9C-101B-9397-08002B2CF9AE}" pid="9" name="Order">
    <vt:r8>6105800</vt:r8>
  </property>
  <property fmtid="{D5CDD505-2E9C-101B-9397-08002B2CF9AE}" pid="10" name="xd_Signature">
    <vt:bool>false</vt:bool>
  </property>
  <property fmtid="{D5CDD505-2E9C-101B-9397-08002B2CF9AE}" pid="11" name="xd_ProgID">
    <vt:lpwstr/>
  </property>
  <property fmtid="{D5CDD505-2E9C-101B-9397-08002B2CF9AE}" pid="12" name="SharedWithUsers">
    <vt:lpwstr/>
  </property>
  <property fmtid="{D5CDD505-2E9C-101B-9397-08002B2CF9AE}" pid="13" name="TemplateUrl">
    <vt:lpwstr/>
  </property>
  <property fmtid="{D5CDD505-2E9C-101B-9397-08002B2CF9AE}" pid="14" name="Overgripande">
    <vt:bool>false</vt:bool>
  </property>
</Properties>
</file>