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3" r:id="rId2"/>
    <p:sldId id="279" r:id="rId3"/>
    <p:sldId id="280" r:id="rId4"/>
    <p:sldId id="275" r:id="rId5"/>
    <p:sldId id="272" r:id="rId6"/>
    <p:sldId id="277" r:id="rId7"/>
    <p:sldId id="278" r:id="rId8"/>
    <p:sldId id="276" r:id="rId9"/>
    <p:sldId id="283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811" autoAdjust="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>
        <p:guide orient="horz" pos="1003"/>
        <p:guide pos="3840"/>
      </p:guideLst>
    </p:cSldViewPr>
  </p:slideViewPr>
  <p:outlineViewPr>
    <p:cViewPr>
      <p:scale>
        <a:sx n="33" d="100"/>
        <a:sy n="33" d="100"/>
      </p:scale>
      <p:origin x="0" y="-79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F761DC-0D4A-4772-B26A-C0197297E2B3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sv-SE"/>
        </a:p>
      </dgm:t>
    </dgm:pt>
    <dgm:pt modelId="{B7A54182-3387-4486-8602-B3B54619DFBE}">
      <dgm:prSet custT="1"/>
      <dgm:spPr/>
      <dgm:t>
        <a:bodyPr/>
        <a:lstStyle/>
        <a:p>
          <a:pPr rtl="0"/>
          <a:r>
            <a:rPr lang="sv-SE" sz="2400" dirty="0"/>
            <a:t>A3:an som metod:</a:t>
          </a:r>
        </a:p>
      </dgm:t>
    </dgm:pt>
    <dgm:pt modelId="{52242294-0014-4633-8B08-8462145CF5B1}" type="parTrans" cxnId="{3E36669C-EE4D-4D1C-92E6-4D7C6922D0C4}">
      <dgm:prSet/>
      <dgm:spPr/>
      <dgm:t>
        <a:bodyPr/>
        <a:lstStyle/>
        <a:p>
          <a:endParaRPr lang="sv-SE"/>
        </a:p>
      </dgm:t>
    </dgm:pt>
    <dgm:pt modelId="{3B64911D-B170-4486-A41E-B81FAC6DD889}" type="sibTrans" cxnId="{3E36669C-EE4D-4D1C-92E6-4D7C6922D0C4}">
      <dgm:prSet/>
      <dgm:spPr/>
      <dgm:t>
        <a:bodyPr/>
        <a:lstStyle/>
        <a:p>
          <a:endParaRPr lang="sv-SE"/>
        </a:p>
      </dgm:t>
    </dgm:pt>
    <dgm:pt modelId="{9E2846A0-9928-4D43-85B2-372415CB668F}">
      <dgm:prSet custT="1"/>
      <dgm:spPr/>
      <dgm:t>
        <a:bodyPr/>
        <a:lstStyle/>
        <a:p>
          <a:pPr rtl="0"/>
          <a:r>
            <a:rPr lang="sv-SE" sz="1800" dirty="0"/>
            <a:t>är ett enkelt och väl beprövat sätt att säkerställa systematiskt förbättringsarbete utan stora utbildningsinsatser</a:t>
          </a:r>
        </a:p>
      </dgm:t>
    </dgm:pt>
    <dgm:pt modelId="{006C5389-97A3-4743-875C-0B4CDD5C9FDF}" type="parTrans" cxnId="{DF43FE8C-76E1-451E-8178-442C4440AC60}">
      <dgm:prSet/>
      <dgm:spPr/>
      <dgm:t>
        <a:bodyPr/>
        <a:lstStyle/>
        <a:p>
          <a:endParaRPr lang="sv-SE"/>
        </a:p>
      </dgm:t>
    </dgm:pt>
    <dgm:pt modelId="{96D2A15F-0C3B-4802-A09A-266F38E8AF87}" type="sibTrans" cxnId="{DF43FE8C-76E1-451E-8178-442C4440AC60}">
      <dgm:prSet/>
      <dgm:spPr/>
      <dgm:t>
        <a:bodyPr/>
        <a:lstStyle/>
        <a:p>
          <a:endParaRPr lang="sv-SE"/>
        </a:p>
      </dgm:t>
    </dgm:pt>
    <dgm:pt modelId="{70E448A7-B468-47ED-A65A-B0BCE4870786}">
      <dgm:prSet custT="1"/>
      <dgm:spPr/>
      <dgm:t>
        <a:bodyPr/>
        <a:lstStyle/>
        <a:p>
          <a:pPr rtl="0"/>
          <a:r>
            <a:rPr lang="sv-SE" sz="1800" dirty="0"/>
            <a:t>Ger tillfällen för coachning och aktivt lärande</a:t>
          </a:r>
        </a:p>
      </dgm:t>
    </dgm:pt>
    <dgm:pt modelId="{93807388-EB49-485B-97DC-61F2FE3D79B1}" type="parTrans" cxnId="{74776A26-76B9-4445-88BB-DD90DCDA1663}">
      <dgm:prSet/>
      <dgm:spPr/>
      <dgm:t>
        <a:bodyPr/>
        <a:lstStyle/>
        <a:p>
          <a:endParaRPr lang="sv-SE"/>
        </a:p>
      </dgm:t>
    </dgm:pt>
    <dgm:pt modelId="{BE0F9BA1-6AF5-41C6-896A-2F0FB9E8A667}" type="sibTrans" cxnId="{74776A26-76B9-4445-88BB-DD90DCDA1663}">
      <dgm:prSet/>
      <dgm:spPr/>
      <dgm:t>
        <a:bodyPr/>
        <a:lstStyle/>
        <a:p>
          <a:endParaRPr lang="sv-SE"/>
        </a:p>
      </dgm:t>
    </dgm:pt>
    <dgm:pt modelId="{B6498B50-748E-479A-98A6-2B8086484EBF}">
      <dgm:prSet custT="1"/>
      <dgm:spPr/>
      <dgm:t>
        <a:bodyPr/>
        <a:lstStyle/>
        <a:p>
          <a:pPr rtl="0"/>
          <a:r>
            <a:rPr lang="sv-SE" sz="1800" dirty="0"/>
            <a:t>är visuellt och förbättrar förståelsen för vad som behöver göras och varför</a:t>
          </a:r>
        </a:p>
      </dgm:t>
    </dgm:pt>
    <dgm:pt modelId="{3B9C8708-D3C2-4E74-AE30-3E7DC7356CF1}" type="parTrans" cxnId="{8D69C904-D5DE-4054-8E04-044EAE08F66D}">
      <dgm:prSet/>
      <dgm:spPr/>
      <dgm:t>
        <a:bodyPr/>
        <a:lstStyle/>
        <a:p>
          <a:endParaRPr lang="sv-SE"/>
        </a:p>
      </dgm:t>
    </dgm:pt>
    <dgm:pt modelId="{8A54876B-80B6-49AF-AC6D-14CC4F04047E}" type="sibTrans" cxnId="{8D69C904-D5DE-4054-8E04-044EAE08F66D}">
      <dgm:prSet/>
      <dgm:spPr/>
      <dgm:t>
        <a:bodyPr/>
        <a:lstStyle/>
        <a:p>
          <a:endParaRPr lang="sv-SE"/>
        </a:p>
      </dgm:t>
    </dgm:pt>
    <dgm:pt modelId="{C1841266-309C-41B7-BFC7-3931C16C2A34}">
      <dgm:prSet custT="1"/>
      <dgm:spPr/>
      <dgm:t>
        <a:bodyPr/>
        <a:lstStyle/>
        <a:p>
          <a:pPr rtl="0"/>
          <a:r>
            <a:rPr lang="sv-SE" sz="1800" dirty="0"/>
            <a:t>är ett effektivt kommunikationsverktyg, förhållandevis komplicerade problem kan sammanfattas på 5 minuter!</a:t>
          </a:r>
        </a:p>
      </dgm:t>
    </dgm:pt>
    <dgm:pt modelId="{8ABEA910-D094-47E3-B07F-7A29C9F0F718}" type="parTrans" cxnId="{EC92517F-6E60-49A8-B5BA-4B57C6BF4923}">
      <dgm:prSet/>
      <dgm:spPr/>
      <dgm:t>
        <a:bodyPr/>
        <a:lstStyle/>
        <a:p>
          <a:endParaRPr lang="sv-SE"/>
        </a:p>
      </dgm:t>
    </dgm:pt>
    <dgm:pt modelId="{3D351BE6-E26B-401F-B7BE-6ABE17DA5CD0}" type="sibTrans" cxnId="{EC92517F-6E60-49A8-B5BA-4B57C6BF4923}">
      <dgm:prSet/>
      <dgm:spPr/>
      <dgm:t>
        <a:bodyPr/>
        <a:lstStyle/>
        <a:p>
          <a:endParaRPr lang="sv-SE"/>
        </a:p>
      </dgm:t>
    </dgm:pt>
    <dgm:pt modelId="{806075C2-82B1-4229-8446-E5DB068139ED}" type="pres">
      <dgm:prSet presAssocID="{47F761DC-0D4A-4772-B26A-C0197297E2B3}" presName="vert0" presStyleCnt="0">
        <dgm:presLayoutVars>
          <dgm:dir/>
          <dgm:animOne val="branch"/>
          <dgm:animLvl val="lvl"/>
        </dgm:presLayoutVars>
      </dgm:prSet>
      <dgm:spPr/>
    </dgm:pt>
    <dgm:pt modelId="{C1A89CD9-15E1-4EA6-B09B-141089A25C9E}" type="pres">
      <dgm:prSet presAssocID="{B7A54182-3387-4486-8602-B3B54619DFBE}" presName="thickLine" presStyleLbl="alignNode1" presStyleIdx="0" presStyleCnt="1"/>
      <dgm:spPr/>
    </dgm:pt>
    <dgm:pt modelId="{1065D9CF-EC0A-43FF-AC09-C1787D18737E}" type="pres">
      <dgm:prSet presAssocID="{B7A54182-3387-4486-8602-B3B54619DFBE}" presName="horz1" presStyleCnt="0"/>
      <dgm:spPr/>
    </dgm:pt>
    <dgm:pt modelId="{098C6A9B-738D-4DE3-92F2-AC59825332E2}" type="pres">
      <dgm:prSet presAssocID="{B7A54182-3387-4486-8602-B3B54619DFBE}" presName="tx1" presStyleLbl="revTx" presStyleIdx="0" presStyleCnt="5"/>
      <dgm:spPr/>
    </dgm:pt>
    <dgm:pt modelId="{EB41B0EC-52FC-4DCB-9D05-509E2A275D56}" type="pres">
      <dgm:prSet presAssocID="{B7A54182-3387-4486-8602-B3B54619DFBE}" presName="vert1" presStyleCnt="0"/>
      <dgm:spPr/>
    </dgm:pt>
    <dgm:pt modelId="{8EFCE64F-5433-4712-97A4-989CECD3BC11}" type="pres">
      <dgm:prSet presAssocID="{9E2846A0-9928-4D43-85B2-372415CB668F}" presName="vertSpace2a" presStyleCnt="0"/>
      <dgm:spPr/>
    </dgm:pt>
    <dgm:pt modelId="{35381114-66F3-49B2-93C6-DA9C37AD051F}" type="pres">
      <dgm:prSet presAssocID="{9E2846A0-9928-4D43-85B2-372415CB668F}" presName="horz2" presStyleCnt="0"/>
      <dgm:spPr/>
    </dgm:pt>
    <dgm:pt modelId="{E9A7DC8C-6DFF-496A-B90D-16EE529D751D}" type="pres">
      <dgm:prSet presAssocID="{9E2846A0-9928-4D43-85B2-372415CB668F}" presName="horzSpace2" presStyleCnt="0"/>
      <dgm:spPr/>
    </dgm:pt>
    <dgm:pt modelId="{6B04B074-F2A7-4EF7-8D63-B7A782E1B8C9}" type="pres">
      <dgm:prSet presAssocID="{9E2846A0-9928-4D43-85B2-372415CB668F}" presName="tx2" presStyleLbl="revTx" presStyleIdx="1" presStyleCnt="5"/>
      <dgm:spPr/>
    </dgm:pt>
    <dgm:pt modelId="{E1D9FD8F-505F-4354-BF08-3B7933C952FA}" type="pres">
      <dgm:prSet presAssocID="{9E2846A0-9928-4D43-85B2-372415CB668F}" presName="vert2" presStyleCnt="0"/>
      <dgm:spPr/>
    </dgm:pt>
    <dgm:pt modelId="{770BD61F-1132-4F22-AF70-78B4AD0EE0C9}" type="pres">
      <dgm:prSet presAssocID="{9E2846A0-9928-4D43-85B2-372415CB668F}" presName="thinLine2b" presStyleLbl="callout" presStyleIdx="0" presStyleCnt="4"/>
      <dgm:spPr/>
    </dgm:pt>
    <dgm:pt modelId="{72CA3DCB-9D19-45C9-895A-D257A0DAAB99}" type="pres">
      <dgm:prSet presAssocID="{9E2846A0-9928-4D43-85B2-372415CB668F}" presName="vertSpace2b" presStyleCnt="0"/>
      <dgm:spPr/>
    </dgm:pt>
    <dgm:pt modelId="{4A1991E5-C2E2-4564-A03C-B002E28DA55F}" type="pres">
      <dgm:prSet presAssocID="{70E448A7-B468-47ED-A65A-B0BCE4870786}" presName="horz2" presStyleCnt="0"/>
      <dgm:spPr/>
    </dgm:pt>
    <dgm:pt modelId="{39D304E1-7D57-47A9-B685-34658A0635E5}" type="pres">
      <dgm:prSet presAssocID="{70E448A7-B468-47ED-A65A-B0BCE4870786}" presName="horzSpace2" presStyleCnt="0"/>
      <dgm:spPr/>
    </dgm:pt>
    <dgm:pt modelId="{3FB61AFE-4170-41CA-9162-A4483C19843B}" type="pres">
      <dgm:prSet presAssocID="{70E448A7-B468-47ED-A65A-B0BCE4870786}" presName="tx2" presStyleLbl="revTx" presStyleIdx="2" presStyleCnt="5"/>
      <dgm:spPr/>
    </dgm:pt>
    <dgm:pt modelId="{F6274F43-51D1-4AA8-AA50-DD9E0A1243F7}" type="pres">
      <dgm:prSet presAssocID="{70E448A7-B468-47ED-A65A-B0BCE4870786}" presName="vert2" presStyleCnt="0"/>
      <dgm:spPr/>
    </dgm:pt>
    <dgm:pt modelId="{87718C77-6A24-48A3-AAD3-6D85AF7F37E6}" type="pres">
      <dgm:prSet presAssocID="{70E448A7-B468-47ED-A65A-B0BCE4870786}" presName="thinLine2b" presStyleLbl="callout" presStyleIdx="1" presStyleCnt="4"/>
      <dgm:spPr/>
    </dgm:pt>
    <dgm:pt modelId="{4000AA05-BD78-4326-93D4-83EAFF1DB886}" type="pres">
      <dgm:prSet presAssocID="{70E448A7-B468-47ED-A65A-B0BCE4870786}" presName="vertSpace2b" presStyleCnt="0"/>
      <dgm:spPr/>
    </dgm:pt>
    <dgm:pt modelId="{707603C7-8B79-405B-B122-1CFCF527FBDA}" type="pres">
      <dgm:prSet presAssocID="{B6498B50-748E-479A-98A6-2B8086484EBF}" presName="horz2" presStyleCnt="0"/>
      <dgm:spPr/>
    </dgm:pt>
    <dgm:pt modelId="{1A1CDDC5-CC92-494A-A380-4543F260E903}" type="pres">
      <dgm:prSet presAssocID="{B6498B50-748E-479A-98A6-2B8086484EBF}" presName="horzSpace2" presStyleCnt="0"/>
      <dgm:spPr/>
    </dgm:pt>
    <dgm:pt modelId="{AAAD81DE-E22C-4521-94F7-E997F6CB9A65}" type="pres">
      <dgm:prSet presAssocID="{B6498B50-748E-479A-98A6-2B8086484EBF}" presName="tx2" presStyleLbl="revTx" presStyleIdx="3" presStyleCnt="5"/>
      <dgm:spPr/>
    </dgm:pt>
    <dgm:pt modelId="{36B813D8-1B5C-4A51-8C9F-77E3ADE9B0C9}" type="pres">
      <dgm:prSet presAssocID="{B6498B50-748E-479A-98A6-2B8086484EBF}" presName="vert2" presStyleCnt="0"/>
      <dgm:spPr/>
    </dgm:pt>
    <dgm:pt modelId="{6FEB46E1-A9A8-4FC2-8430-FFF47506CAD1}" type="pres">
      <dgm:prSet presAssocID="{B6498B50-748E-479A-98A6-2B8086484EBF}" presName="thinLine2b" presStyleLbl="callout" presStyleIdx="2" presStyleCnt="4"/>
      <dgm:spPr/>
    </dgm:pt>
    <dgm:pt modelId="{C9753659-DF95-44E9-BF33-A29B15C06A6F}" type="pres">
      <dgm:prSet presAssocID="{B6498B50-748E-479A-98A6-2B8086484EBF}" presName="vertSpace2b" presStyleCnt="0"/>
      <dgm:spPr/>
    </dgm:pt>
    <dgm:pt modelId="{60775802-F344-467E-B3B5-19E7B03A47FD}" type="pres">
      <dgm:prSet presAssocID="{C1841266-309C-41B7-BFC7-3931C16C2A34}" presName="horz2" presStyleCnt="0"/>
      <dgm:spPr/>
    </dgm:pt>
    <dgm:pt modelId="{BFE78D25-EED2-4EE2-8450-C19E6EC56CF0}" type="pres">
      <dgm:prSet presAssocID="{C1841266-309C-41B7-BFC7-3931C16C2A34}" presName="horzSpace2" presStyleCnt="0"/>
      <dgm:spPr/>
    </dgm:pt>
    <dgm:pt modelId="{CA1AA42F-9363-4A6A-8B07-D4F529ECABD5}" type="pres">
      <dgm:prSet presAssocID="{C1841266-309C-41B7-BFC7-3931C16C2A34}" presName="tx2" presStyleLbl="revTx" presStyleIdx="4" presStyleCnt="5"/>
      <dgm:spPr/>
    </dgm:pt>
    <dgm:pt modelId="{92C8AE5E-5AEA-41B9-842E-D1CF4543B338}" type="pres">
      <dgm:prSet presAssocID="{C1841266-309C-41B7-BFC7-3931C16C2A34}" presName="vert2" presStyleCnt="0"/>
      <dgm:spPr/>
    </dgm:pt>
    <dgm:pt modelId="{E92E59C2-A214-437E-9FD9-C7A543D27AE9}" type="pres">
      <dgm:prSet presAssocID="{C1841266-309C-41B7-BFC7-3931C16C2A34}" presName="thinLine2b" presStyleLbl="callout" presStyleIdx="3" presStyleCnt="4"/>
      <dgm:spPr/>
    </dgm:pt>
    <dgm:pt modelId="{EF2C9783-451C-4EF9-BFE3-26D93C2570A3}" type="pres">
      <dgm:prSet presAssocID="{C1841266-309C-41B7-BFC7-3931C16C2A34}" presName="vertSpace2b" presStyleCnt="0"/>
      <dgm:spPr/>
    </dgm:pt>
  </dgm:ptLst>
  <dgm:cxnLst>
    <dgm:cxn modelId="{8D69C904-D5DE-4054-8E04-044EAE08F66D}" srcId="{B7A54182-3387-4486-8602-B3B54619DFBE}" destId="{B6498B50-748E-479A-98A6-2B8086484EBF}" srcOrd="2" destOrd="0" parTransId="{3B9C8708-D3C2-4E74-AE30-3E7DC7356CF1}" sibTransId="{8A54876B-80B6-49AF-AC6D-14CC4F04047E}"/>
    <dgm:cxn modelId="{31631208-FAD2-4D05-808A-6ACB80DEAEF2}" type="presOf" srcId="{C1841266-309C-41B7-BFC7-3931C16C2A34}" destId="{CA1AA42F-9363-4A6A-8B07-D4F529ECABD5}" srcOrd="0" destOrd="0" presId="urn:microsoft.com/office/officeart/2008/layout/LinedList"/>
    <dgm:cxn modelId="{EB19661A-BC9C-4DB8-B41B-5C960DBAEBC5}" type="presOf" srcId="{B7A54182-3387-4486-8602-B3B54619DFBE}" destId="{098C6A9B-738D-4DE3-92F2-AC59825332E2}" srcOrd="0" destOrd="0" presId="urn:microsoft.com/office/officeart/2008/layout/LinedList"/>
    <dgm:cxn modelId="{74776A26-76B9-4445-88BB-DD90DCDA1663}" srcId="{B7A54182-3387-4486-8602-B3B54619DFBE}" destId="{70E448A7-B468-47ED-A65A-B0BCE4870786}" srcOrd="1" destOrd="0" parTransId="{93807388-EB49-485B-97DC-61F2FE3D79B1}" sibTransId="{BE0F9BA1-6AF5-41C6-896A-2F0FB9E8A667}"/>
    <dgm:cxn modelId="{F750BD4A-1FBD-4EA1-9049-7BE60F3C5E22}" type="presOf" srcId="{70E448A7-B468-47ED-A65A-B0BCE4870786}" destId="{3FB61AFE-4170-41CA-9162-A4483C19843B}" srcOrd="0" destOrd="0" presId="urn:microsoft.com/office/officeart/2008/layout/LinedList"/>
    <dgm:cxn modelId="{EC92517F-6E60-49A8-B5BA-4B57C6BF4923}" srcId="{B7A54182-3387-4486-8602-B3B54619DFBE}" destId="{C1841266-309C-41B7-BFC7-3931C16C2A34}" srcOrd="3" destOrd="0" parTransId="{8ABEA910-D094-47E3-B07F-7A29C9F0F718}" sibTransId="{3D351BE6-E26B-401F-B7BE-6ABE17DA5CD0}"/>
    <dgm:cxn modelId="{87BEF084-7F1F-41D0-9653-F6CF04C23BC7}" type="presOf" srcId="{47F761DC-0D4A-4772-B26A-C0197297E2B3}" destId="{806075C2-82B1-4229-8446-E5DB068139ED}" srcOrd="0" destOrd="0" presId="urn:microsoft.com/office/officeart/2008/layout/LinedList"/>
    <dgm:cxn modelId="{DF43FE8C-76E1-451E-8178-442C4440AC60}" srcId="{B7A54182-3387-4486-8602-B3B54619DFBE}" destId="{9E2846A0-9928-4D43-85B2-372415CB668F}" srcOrd="0" destOrd="0" parTransId="{006C5389-97A3-4743-875C-0B4CDD5C9FDF}" sibTransId="{96D2A15F-0C3B-4802-A09A-266F38E8AF87}"/>
    <dgm:cxn modelId="{6A105798-60D1-4498-9CEE-E354D5849B44}" type="presOf" srcId="{9E2846A0-9928-4D43-85B2-372415CB668F}" destId="{6B04B074-F2A7-4EF7-8D63-B7A782E1B8C9}" srcOrd="0" destOrd="0" presId="urn:microsoft.com/office/officeart/2008/layout/LinedList"/>
    <dgm:cxn modelId="{3E36669C-EE4D-4D1C-92E6-4D7C6922D0C4}" srcId="{47F761DC-0D4A-4772-B26A-C0197297E2B3}" destId="{B7A54182-3387-4486-8602-B3B54619DFBE}" srcOrd="0" destOrd="0" parTransId="{52242294-0014-4633-8B08-8462145CF5B1}" sibTransId="{3B64911D-B170-4486-A41E-B81FAC6DD889}"/>
    <dgm:cxn modelId="{DD670CD5-4C12-47A6-BAAF-B8073DB2ADAB}" type="presOf" srcId="{B6498B50-748E-479A-98A6-2B8086484EBF}" destId="{AAAD81DE-E22C-4521-94F7-E997F6CB9A65}" srcOrd="0" destOrd="0" presId="urn:microsoft.com/office/officeart/2008/layout/LinedList"/>
    <dgm:cxn modelId="{B67206C0-92D3-4314-9467-523D7250EC5F}" type="presParOf" srcId="{806075C2-82B1-4229-8446-E5DB068139ED}" destId="{C1A89CD9-15E1-4EA6-B09B-141089A25C9E}" srcOrd="0" destOrd="0" presId="urn:microsoft.com/office/officeart/2008/layout/LinedList"/>
    <dgm:cxn modelId="{2089CBE2-3B05-4C3C-892B-475E214E8E9B}" type="presParOf" srcId="{806075C2-82B1-4229-8446-E5DB068139ED}" destId="{1065D9CF-EC0A-43FF-AC09-C1787D18737E}" srcOrd="1" destOrd="0" presId="urn:microsoft.com/office/officeart/2008/layout/LinedList"/>
    <dgm:cxn modelId="{8DB7507B-7EE8-430F-9C8B-608F5D80526E}" type="presParOf" srcId="{1065D9CF-EC0A-43FF-AC09-C1787D18737E}" destId="{098C6A9B-738D-4DE3-92F2-AC59825332E2}" srcOrd="0" destOrd="0" presId="urn:microsoft.com/office/officeart/2008/layout/LinedList"/>
    <dgm:cxn modelId="{8E0083DD-C7C7-43EF-93BF-E27FB97483F2}" type="presParOf" srcId="{1065D9CF-EC0A-43FF-AC09-C1787D18737E}" destId="{EB41B0EC-52FC-4DCB-9D05-509E2A275D56}" srcOrd="1" destOrd="0" presId="urn:microsoft.com/office/officeart/2008/layout/LinedList"/>
    <dgm:cxn modelId="{59E757B9-75C3-4C25-A902-39448DB4B470}" type="presParOf" srcId="{EB41B0EC-52FC-4DCB-9D05-509E2A275D56}" destId="{8EFCE64F-5433-4712-97A4-989CECD3BC11}" srcOrd="0" destOrd="0" presId="urn:microsoft.com/office/officeart/2008/layout/LinedList"/>
    <dgm:cxn modelId="{BF2089FD-05AE-4564-B8E8-97801368B425}" type="presParOf" srcId="{EB41B0EC-52FC-4DCB-9D05-509E2A275D56}" destId="{35381114-66F3-49B2-93C6-DA9C37AD051F}" srcOrd="1" destOrd="0" presId="urn:microsoft.com/office/officeart/2008/layout/LinedList"/>
    <dgm:cxn modelId="{0EF009D7-AC11-4FE3-9DD9-8203DB62AA7C}" type="presParOf" srcId="{35381114-66F3-49B2-93C6-DA9C37AD051F}" destId="{E9A7DC8C-6DFF-496A-B90D-16EE529D751D}" srcOrd="0" destOrd="0" presId="urn:microsoft.com/office/officeart/2008/layout/LinedList"/>
    <dgm:cxn modelId="{6D9088CF-8957-4086-A502-6601D7EFA690}" type="presParOf" srcId="{35381114-66F3-49B2-93C6-DA9C37AD051F}" destId="{6B04B074-F2A7-4EF7-8D63-B7A782E1B8C9}" srcOrd="1" destOrd="0" presId="urn:microsoft.com/office/officeart/2008/layout/LinedList"/>
    <dgm:cxn modelId="{6BBEE80C-CE99-4BEE-BCC2-B0E450D32692}" type="presParOf" srcId="{35381114-66F3-49B2-93C6-DA9C37AD051F}" destId="{E1D9FD8F-505F-4354-BF08-3B7933C952FA}" srcOrd="2" destOrd="0" presId="urn:microsoft.com/office/officeart/2008/layout/LinedList"/>
    <dgm:cxn modelId="{3D768EF3-7BBB-4EF3-A8D5-87B4A8A6AFCA}" type="presParOf" srcId="{EB41B0EC-52FC-4DCB-9D05-509E2A275D56}" destId="{770BD61F-1132-4F22-AF70-78B4AD0EE0C9}" srcOrd="2" destOrd="0" presId="urn:microsoft.com/office/officeart/2008/layout/LinedList"/>
    <dgm:cxn modelId="{8F469202-426B-431B-9167-4B0A425799DF}" type="presParOf" srcId="{EB41B0EC-52FC-4DCB-9D05-509E2A275D56}" destId="{72CA3DCB-9D19-45C9-895A-D257A0DAAB99}" srcOrd="3" destOrd="0" presId="urn:microsoft.com/office/officeart/2008/layout/LinedList"/>
    <dgm:cxn modelId="{55E06C06-1A96-4023-BB15-FCA923C3508B}" type="presParOf" srcId="{EB41B0EC-52FC-4DCB-9D05-509E2A275D56}" destId="{4A1991E5-C2E2-4564-A03C-B002E28DA55F}" srcOrd="4" destOrd="0" presId="urn:microsoft.com/office/officeart/2008/layout/LinedList"/>
    <dgm:cxn modelId="{727FA88F-7984-4621-96E3-F8E4782DA574}" type="presParOf" srcId="{4A1991E5-C2E2-4564-A03C-B002E28DA55F}" destId="{39D304E1-7D57-47A9-B685-34658A0635E5}" srcOrd="0" destOrd="0" presId="urn:microsoft.com/office/officeart/2008/layout/LinedList"/>
    <dgm:cxn modelId="{07E2CBF2-AB8D-4D3C-A4D2-007C841C4675}" type="presParOf" srcId="{4A1991E5-C2E2-4564-A03C-B002E28DA55F}" destId="{3FB61AFE-4170-41CA-9162-A4483C19843B}" srcOrd="1" destOrd="0" presId="urn:microsoft.com/office/officeart/2008/layout/LinedList"/>
    <dgm:cxn modelId="{23115783-8AE7-4DFE-901E-160DBE4E2B9C}" type="presParOf" srcId="{4A1991E5-C2E2-4564-A03C-B002E28DA55F}" destId="{F6274F43-51D1-4AA8-AA50-DD9E0A1243F7}" srcOrd="2" destOrd="0" presId="urn:microsoft.com/office/officeart/2008/layout/LinedList"/>
    <dgm:cxn modelId="{EDAE5056-7486-46C0-9B03-3F73326ADF69}" type="presParOf" srcId="{EB41B0EC-52FC-4DCB-9D05-509E2A275D56}" destId="{87718C77-6A24-48A3-AAD3-6D85AF7F37E6}" srcOrd="5" destOrd="0" presId="urn:microsoft.com/office/officeart/2008/layout/LinedList"/>
    <dgm:cxn modelId="{BEBF211B-9C2F-42CA-9811-822E8AC9BF2B}" type="presParOf" srcId="{EB41B0EC-52FC-4DCB-9D05-509E2A275D56}" destId="{4000AA05-BD78-4326-93D4-83EAFF1DB886}" srcOrd="6" destOrd="0" presId="urn:microsoft.com/office/officeart/2008/layout/LinedList"/>
    <dgm:cxn modelId="{92145C79-60FA-4D10-A190-2CBBC4F867F5}" type="presParOf" srcId="{EB41B0EC-52FC-4DCB-9D05-509E2A275D56}" destId="{707603C7-8B79-405B-B122-1CFCF527FBDA}" srcOrd="7" destOrd="0" presId="urn:microsoft.com/office/officeart/2008/layout/LinedList"/>
    <dgm:cxn modelId="{EC03D0E2-52B2-481C-9275-A7D9DED20A67}" type="presParOf" srcId="{707603C7-8B79-405B-B122-1CFCF527FBDA}" destId="{1A1CDDC5-CC92-494A-A380-4543F260E903}" srcOrd="0" destOrd="0" presId="urn:microsoft.com/office/officeart/2008/layout/LinedList"/>
    <dgm:cxn modelId="{1CD05AC0-99A4-4EC1-9F03-9862BE1E028D}" type="presParOf" srcId="{707603C7-8B79-405B-B122-1CFCF527FBDA}" destId="{AAAD81DE-E22C-4521-94F7-E997F6CB9A65}" srcOrd="1" destOrd="0" presId="urn:microsoft.com/office/officeart/2008/layout/LinedList"/>
    <dgm:cxn modelId="{5A27B169-6F48-4EE4-B81E-24B06D2A35B6}" type="presParOf" srcId="{707603C7-8B79-405B-B122-1CFCF527FBDA}" destId="{36B813D8-1B5C-4A51-8C9F-77E3ADE9B0C9}" srcOrd="2" destOrd="0" presId="urn:microsoft.com/office/officeart/2008/layout/LinedList"/>
    <dgm:cxn modelId="{914A12DD-296B-4A5E-8440-D57D61DBE0CD}" type="presParOf" srcId="{EB41B0EC-52FC-4DCB-9D05-509E2A275D56}" destId="{6FEB46E1-A9A8-4FC2-8430-FFF47506CAD1}" srcOrd="8" destOrd="0" presId="urn:microsoft.com/office/officeart/2008/layout/LinedList"/>
    <dgm:cxn modelId="{FA093049-1180-4354-8A46-98A71844BD01}" type="presParOf" srcId="{EB41B0EC-52FC-4DCB-9D05-509E2A275D56}" destId="{C9753659-DF95-44E9-BF33-A29B15C06A6F}" srcOrd="9" destOrd="0" presId="urn:microsoft.com/office/officeart/2008/layout/LinedList"/>
    <dgm:cxn modelId="{745BAD6B-3FE3-418C-9FA4-C13A31F35FCA}" type="presParOf" srcId="{EB41B0EC-52FC-4DCB-9D05-509E2A275D56}" destId="{60775802-F344-467E-B3B5-19E7B03A47FD}" srcOrd="10" destOrd="0" presId="urn:microsoft.com/office/officeart/2008/layout/LinedList"/>
    <dgm:cxn modelId="{598FE8E9-97E6-42DC-A1D5-056AC8B9BE20}" type="presParOf" srcId="{60775802-F344-467E-B3B5-19E7B03A47FD}" destId="{BFE78D25-EED2-4EE2-8450-C19E6EC56CF0}" srcOrd="0" destOrd="0" presId="urn:microsoft.com/office/officeart/2008/layout/LinedList"/>
    <dgm:cxn modelId="{9C0D56CB-FA22-4279-B308-32C0983AADF4}" type="presParOf" srcId="{60775802-F344-467E-B3B5-19E7B03A47FD}" destId="{CA1AA42F-9363-4A6A-8B07-D4F529ECABD5}" srcOrd="1" destOrd="0" presId="urn:microsoft.com/office/officeart/2008/layout/LinedList"/>
    <dgm:cxn modelId="{EC5156F1-BE1C-4901-8E83-90194EA23C53}" type="presParOf" srcId="{60775802-F344-467E-B3B5-19E7B03A47FD}" destId="{92C8AE5E-5AEA-41B9-842E-D1CF4543B338}" srcOrd="2" destOrd="0" presId="urn:microsoft.com/office/officeart/2008/layout/LinedList"/>
    <dgm:cxn modelId="{A0F34CCF-11C3-470A-BAD4-9A81BD6DF009}" type="presParOf" srcId="{EB41B0EC-52FC-4DCB-9D05-509E2A275D56}" destId="{E92E59C2-A214-437E-9FD9-C7A543D27AE9}" srcOrd="11" destOrd="0" presId="urn:microsoft.com/office/officeart/2008/layout/LinedList"/>
    <dgm:cxn modelId="{189D3E90-3C7D-4EE5-84FD-32847069FA4D}" type="presParOf" srcId="{EB41B0EC-52FC-4DCB-9D05-509E2A275D56}" destId="{EF2C9783-451C-4EF9-BFE3-26D93C2570A3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F761DC-0D4A-4772-B26A-C0197297E2B3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sv-SE"/>
        </a:p>
      </dgm:t>
    </dgm:pt>
    <dgm:pt modelId="{B7A54182-3387-4486-8602-B3B54619DFBE}">
      <dgm:prSet custT="1"/>
      <dgm:spPr/>
      <dgm:t>
        <a:bodyPr/>
        <a:lstStyle/>
        <a:p>
          <a:pPr rtl="0"/>
          <a:r>
            <a:rPr lang="sv-SE" sz="2400" dirty="0"/>
            <a:t>A3:an som verktyg är:</a:t>
          </a:r>
        </a:p>
      </dgm:t>
    </dgm:pt>
    <dgm:pt modelId="{52242294-0014-4633-8B08-8462145CF5B1}" type="parTrans" cxnId="{3E36669C-EE4D-4D1C-92E6-4D7C6922D0C4}">
      <dgm:prSet/>
      <dgm:spPr/>
      <dgm:t>
        <a:bodyPr/>
        <a:lstStyle/>
        <a:p>
          <a:endParaRPr lang="sv-SE"/>
        </a:p>
      </dgm:t>
    </dgm:pt>
    <dgm:pt modelId="{3B64911D-B170-4486-A41E-B81FAC6DD889}" type="sibTrans" cxnId="{3E36669C-EE4D-4D1C-92E6-4D7C6922D0C4}">
      <dgm:prSet/>
      <dgm:spPr/>
      <dgm:t>
        <a:bodyPr/>
        <a:lstStyle/>
        <a:p>
          <a:endParaRPr lang="sv-SE"/>
        </a:p>
      </dgm:t>
    </dgm:pt>
    <dgm:pt modelId="{9E2846A0-9928-4D43-85B2-372415CB668F}">
      <dgm:prSet custT="1"/>
      <dgm:spPr/>
      <dgm:t>
        <a:bodyPr/>
        <a:lstStyle/>
        <a:p>
          <a:pPr rtl="0"/>
          <a:r>
            <a:rPr lang="sv-SE" altLang="sv-SE" sz="1800" dirty="0">
              <a:cs typeface="ヒラギノ角ゴ Pro W3"/>
            </a:rPr>
            <a:t>Baserat på standarden för pappersformatet</a:t>
          </a:r>
          <a:br>
            <a:rPr lang="sv-SE" altLang="sv-SE" sz="1800" dirty="0">
              <a:cs typeface="ヒラギノ角ゴ Pro W3"/>
            </a:rPr>
          </a:br>
          <a:r>
            <a:rPr lang="sv-SE" altLang="sv-SE" sz="1600" i="1" dirty="0">
              <a:cs typeface="ヒラギノ角ゴ Pro W3"/>
            </a:rPr>
            <a:t>2 stående A4-sidor = A3</a:t>
          </a:r>
          <a:endParaRPr lang="sv-SE" sz="1600" dirty="0"/>
        </a:p>
      </dgm:t>
    </dgm:pt>
    <dgm:pt modelId="{006C5389-97A3-4743-875C-0B4CDD5C9FDF}" type="parTrans" cxnId="{DF43FE8C-76E1-451E-8178-442C4440AC60}">
      <dgm:prSet/>
      <dgm:spPr/>
      <dgm:t>
        <a:bodyPr/>
        <a:lstStyle/>
        <a:p>
          <a:endParaRPr lang="sv-SE"/>
        </a:p>
      </dgm:t>
    </dgm:pt>
    <dgm:pt modelId="{96D2A15F-0C3B-4802-A09A-266F38E8AF87}" type="sibTrans" cxnId="{DF43FE8C-76E1-451E-8178-442C4440AC60}">
      <dgm:prSet/>
      <dgm:spPr/>
      <dgm:t>
        <a:bodyPr/>
        <a:lstStyle/>
        <a:p>
          <a:endParaRPr lang="sv-SE"/>
        </a:p>
      </dgm:t>
    </dgm:pt>
    <dgm:pt modelId="{0E950FB3-AA38-4A48-93E2-3A95BD5029B9}">
      <dgm:prSet custT="1"/>
      <dgm:spPr/>
      <dgm:t>
        <a:bodyPr/>
        <a:lstStyle/>
        <a:p>
          <a:r>
            <a:rPr lang="sv-SE" altLang="sv-SE" sz="1800" dirty="0">
              <a:cs typeface="ヒラギノ角ゴ Pro W3"/>
            </a:rPr>
            <a:t>Ett standardiserat rapportformat</a:t>
          </a:r>
          <a:br>
            <a:rPr lang="sv-SE" altLang="sv-SE" sz="1800" dirty="0">
              <a:cs typeface="ヒラギノ角ゴ Pro W3"/>
            </a:rPr>
          </a:br>
          <a:r>
            <a:rPr lang="sv-SE" altLang="sv-SE" sz="1600" i="1" dirty="0">
              <a:cs typeface="ヒラギノ角ゴ Pro W3"/>
            </a:rPr>
            <a:t>en sida</a:t>
          </a:r>
          <a:endParaRPr lang="sv-SE" altLang="sv-SE" sz="1600" dirty="0">
            <a:cs typeface="ヒラギノ角ゴ Pro W3"/>
          </a:endParaRPr>
        </a:p>
      </dgm:t>
    </dgm:pt>
    <dgm:pt modelId="{4A7488E4-D566-48CC-B589-E44CCBA0910D}" type="parTrans" cxnId="{1B84810C-30F7-48D3-9AD7-9D1A7F1C0940}">
      <dgm:prSet/>
      <dgm:spPr/>
      <dgm:t>
        <a:bodyPr/>
        <a:lstStyle/>
        <a:p>
          <a:endParaRPr lang="sv-SE"/>
        </a:p>
      </dgm:t>
    </dgm:pt>
    <dgm:pt modelId="{161A8956-0D2A-412D-96D8-8A946E178F85}" type="sibTrans" cxnId="{1B84810C-30F7-48D3-9AD7-9D1A7F1C0940}">
      <dgm:prSet/>
      <dgm:spPr/>
      <dgm:t>
        <a:bodyPr/>
        <a:lstStyle/>
        <a:p>
          <a:endParaRPr lang="sv-SE"/>
        </a:p>
      </dgm:t>
    </dgm:pt>
    <dgm:pt modelId="{C8FB63BC-FEE6-4E5C-8578-CFADA1CEF1DC}">
      <dgm:prSet custT="1"/>
      <dgm:spPr/>
      <dgm:t>
        <a:bodyPr/>
        <a:lstStyle/>
        <a:p>
          <a:r>
            <a:rPr lang="sv-SE" altLang="sv-SE" sz="1800" dirty="0">
              <a:cs typeface="ヒラギノ角ゴ Pro W3"/>
            </a:rPr>
            <a:t>En standardiserad dokumentation</a:t>
          </a:r>
          <a:br>
            <a:rPr lang="sv-SE" altLang="sv-SE" sz="1800" dirty="0">
              <a:cs typeface="ヒラギノ角ゴ Pro W3"/>
            </a:rPr>
          </a:br>
          <a:r>
            <a:rPr lang="sv-SE" altLang="sv-SE" sz="1600" i="1" dirty="0">
              <a:cs typeface="ヒラギノ角ゴ Pro W3"/>
            </a:rPr>
            <a:t>rubriker</a:t>
          </a:r>
          <a:endParaRPr lang="sv-SE" altLang="sv-SE" sz="1600" dirty="0">
            <a:cs typeface="ヒラギノ角ゴ Pro W3"/>
          </a:endParaRPr>
        </a:p>
      </dgm:t>
    </dgm:pt>
    <dgm:pt modelId="{41F4D2D1-184B-4FD9-AAEC-8D156B1011E9}" type="parTrans" cxnId="{CB113A98-FB43-41F4-ABAB-9FA94DD8BF90}">
      <dgm:prSet/>
      <dgm:spPr/>
      <dgm:t>
        <a:bodyPr/>
        <a:lstStyle/>
        <a:p>
          <a:endParaRPr lang="sv-SE"/>
        </a:p>
      </dgm:t>
    </dgm:pt>
    <dgm:pt modelId="{2C17DBD8-DC5C-4C50-816B-23BBD8F4D42D}" type="sibTrans" cxnId="{CB113A98-FB43-41F4-ABAB-9FA94DD8BF90}">
      <dgm:prSet/>
      <dgm:spPr/>
      <dgm:t>
        <a:bodyPr/>
        <a:lstStyle/>
        <a:p>
          <a:endParaRPr lang="sv-SE"/>
        </a:p>
      </dgm:t>
    </dgm:pt>
    <dgm:pt modelId="{0A3194EA-C89E-4218-9C69-4E8CA7862F1F}">
      <dgm:prSet custT="1"/>
      <dgm:spPr/>
      <dgm:t>
        <a:bodyPr/>
        <a:lstStyle/>
        <a:p>
          <a:r>
            <a:rPr lang="sv-SE" altLang="sv-SE" sz="1800" dirty="0"/>
            <a:t>En enkel arkiveringsmetod:</a:t>
          </a:r>
        </a:p>
      </dgm:t>
    </dgm:pt>
    <dgm:pt modelId="{B78949C9-634B-4242-861F-AB0D2F4E05F2}" type="parTrans" cxnId="{295F3BF2-AC12-4AEE-84F8-BC5049E8CDE2}">
      <dgm:prSet/>
      <dgm:spPr/>
      <dgm:t>
        <a:bodyPr/>
        <a:lstStyle/>
        <a:p>
          <a:endParaRPr lang="sv-SE"/>
        </a:p>
      </dgm:t>
    </dgm:pt>
    <dgm:pt modelId="{BC466696-88E9-4382-819D-E541A369933F}" type="sibTrans" cxnId="{295F3BF2-AC12-4AEE-84F8-BC5049E8CDE2}">
      <dgm:prSet/>
      <dgm:spPr/>
      <dgm:t>
        <a:bodyPr/>
        <a:lstStyle/>
        <a:p>
          <a:endParaRPr lang="sv-SE"/>
        </a:p>
      </dgm:t>
    </dgm:pt>
    <dgm:pt modelId="{FDC79A85-70D4-4D65-ABE6-2A648B8BB263}">
      <dgm:prSet custT="1"/>
      <dgm:spPr/>
      <dgm:t>
        <a:bodyPr/>
        <a:lstStyle/>
        <a:p>
          <a:r>
            <a:rPr lang="sv-SE" sz="1800" dirty="0">
              <a:cs typeface="ヒラギノ角ゴ Pro W3"/>
            </a:rPr>
            <a:t>Ett hjälpmedel för tydlig struktur och logiskt flöde</a:t>
          </a:r>
          <a:endParaRPr lang="sv-SE" altLang="sv-SE" sz="1800" dirty="0"/>
        </a:p>
      </dgm:t>
    </dgm:pt>
    <dgm:pt modelId="{9BF4D147-EF2F-4403-8542-0965948E526A}" type="parTrans" cxnId="{7F592C17-4740-42D5-B796-FC6B62064864}">
      <dgm:prSet/>
      <dgm:spPr/>
      <dgm:t>
        <a:bodyPr/>
        <a:lstStyle/>
        <a:p>
          <a:endParaRPr lang="sv-SE"/>
        </a:p>
      </dgm:t>
    </dgm:pt>
    <dgm:pt modelId="{72B2F4A2-4DC5-4A99-9E91-01951F6F3788}" type="sibTrans" cxnId="{7F592C17-4740-42D5-B796-FC6B62064864}">
      <dgm:prSet/>
      <dgm:spPr/>
      <dgm:t>
        <a:bodyPr/>
        <a:lstStyle/>
        <a:p>
          <a:endParaRPr lang="sv-SE"/>
        </a:p>
      </dgm:t>
    </dgm:pt>
    <dgm:pt modelId="{806075C2-82B1-4229-8446-E5DB068139ED}" type="pres">
      <dgm:prSet presAssocID="{47F761DC-0D4A-4772-B26A-C0197297E2B3}" presName="vert0" presStyleCnt="0">
        <dgm:presLayoutVars>
          <dgm:dir/>
          <dgm:animOne val="branch"/>
          <dgm:animLvl val="lvl"/>
        </dgm:presLayoutVars>
      </dgm:prSet>
      <dgm:spPr/>
    </dgm:pt>
    <dgm:pt modelId="{C1A89CD9-15E1-4EA6-B09B-141089A25C9E}" type="pres">
      <dgm:prSet presAssocID="{B7A54182-3387-4486-8602-B3B54619DFBE}" presName="thickLine" presStyleLbl="alignNode1" presStyleIdx="0" presStyleCnt="1"/>
      <dgm:spPr/>
    </dgm:pt>
    <dgm:pt modelId="{1065D9CF-EC0A-43FF-AC09-C1787D18737E}" type="pres">
      <dgm:prSet presAssocID="{B7A54182-3387-4486-8602-B3B54619DFBE}" presName="horz1" presStyleCnt="0"/>
      <dgm:spPr/>
    </dgm:pt>
    <dgm:pt modelId="{098C6A9B-738D-4DE3-92F2-AC59825332E2}" type="pres">
      <dgm:prSet presAssocID="{B7A54182-3387-4486-8602-B3B54619DFBE}" presName="tx1" presStyleLbl="revTx" presStyleIdx="0" presStyleCnt="6"/>
      <dgm:spPr/>
    </dgm:pt>
    <dgm:pt modelId="{EB41B0EC-52FC-4DCB-9D05-509E2A275D56}" type="pres">
      <dgm:prSet presAssocID="{B7A54182-3387-4486-8602-B3B54619DFBE}" presName="vert1" presStyleCnt="0"/>
      <dgm:spPr/>
    </dgm:pt>
    <dgm:pt modelId="{8EFCE64F-5433-4712-97A4-989CECD3BC11}" type="pres">
      <dgm:prSet presAssocID="{9E2846A0-9928-4D43-85B2-372415CB668F}" presName="vertSpace2a" presStyleCnt="0"/>
      <dgm:spPr/>
    </dgm:pt>
    <dgm:pt modelId="{35381114-66F3-49B2-93C6-DA9C37AD051F}" type="pres">
      <dgm:prSet presAssocID="{9E2846A0-9928-4D43-85B2-372415CB668F}" presName="horz2" presStyleCnt="0"/>
      <dgm:spPr/>
    </dgm:pt>
    <dgm:pt modelId="{E9A7DC8C-6DFF-496A-B90D-16EE529D751D}" type="pres">
      <dgm:prSet presAssocID="{9E2846A0-9928-4D43-85B2-372415CB668F}" presName="horzSpace2" presStyleCnt="0"/>
      <dgm:spPr/>
    </dgm:pt>
    <dgm:pt modelId="{6B04B074-F2A7-4EF7-8D63-B7A782E1B8C9}" type="pres">
      <dgm:prSet presAssocID="{9E2846A0-9928-4D43-85B2-372415CB668F}" presName="tx2" presStyleLbl="revTx" presStyleIdx="1" presStyleCnt="6"/>
      <dgm:spPr/>
    </dgm:pt>
    <dgm:pt modelId="{E1D9FD8F-505F-4354-BF08-3B7933C952FA}" type="pres">
      <dgm:prSet presAssocID="{9E2846A0-9928-4D43-85B2-372415CB668F}" presName="vert2" presStyleCnt="0"/>
      <dgm:spPr/>
    </dgm:pt>
    <dgm:pt modelId="{770BD61F-1132-4F22-AF70-78B4AD0EE0C9}" type="pres">
      <dgm:prSet presAssocID="{9E2846A0-9928-4D43-85B2-372415CB668F}" presName="thinLine2b" presStyleLbl="callout" presStyleIdx="0" presStyleCnt="5"/>
      <dgm:spPr/>
    </dgm:pt>
    <dgm:pt modelId="{72CA3DCB-9D19-45C9-895A-D257A0DAAB99}" type="pres">
      <dgm:prSet presAssocID="{9E2846A0-9928-4D43-85B2-372415CB668F}" presName="vertSpace2b" presStyleCnt="0"/>
      <dgm:spPr/>
    </dgm:pt>
    <dgm:pt modelId="{3AFE212D-F3D1-4086-A7EB-B5128995389F}" type="pres">
      <dgm:prSet presAssocID="{0E950FB3-AA38-4A48-93E2-3A95BD5029B9}" presName="horz2" presStyleCnt="0"/>
      <dgm:spPr/>
    </dgm:pt>
    <dgm:pt modelId="{0714A9A5-B810-4282-B1D2-7D370D1A8122}" type="pres">
      <dgm:prSet presAssocID="{0E950FB3-AA38-4A48-93E2-3A95BD5029B9}" presName="horzSpace2" presStyleCnt="0"/>
      <dgm:spPr/>
    </dgm:pt>
    <dgm:pt modelId="{326C902B-215B-4C64-A584-427BD6D63C65}" type="pres">
      <dgm:prSet presAssocID="{0E950FB3-AA38-4A48-93E2-3A95BD5029B9}" presName="tx2" presStyleLbl="revTx" presStyleIdx="2" presStyleCnt="6"/>
      <dgm:spPr/>
    </dgm:pt>
    <dgm:pt modelId="{8AC51AF9-F3B1-4ACB-B220-5AAA891FE5C4}" type="pres">
      <dgm:prSet presAssocID="{0E950FB3-AA38-4A48-93E2-3A95BD5029B9}" presName="vert2" presStyleCnt="0"/>
      <dgm:spPr/>
    </dgm:pt>
    <dgm:pt modelId="{1FF0FD0E-E163-4B8D-9D1E-C8E9109C3208}" type="pres">
      <dgm:prSet presAssocID="{0E950FB3-AA38-4A48-93E2-3A95BD5029B9}" presName="thinLine2b" presStyleLbl="callout" presStyleIdx="1" presStyleCnt="5"/>
      <dgm:spPr/>
    </dgm:pt>
    <dgm:pt modelId="{947CC577-CF26-4F31-9D2A-0E8D306A4D5B}" type="pres">
      <dgm:prSet presAssocID="{0E950FB3-AA38-4A48-93E2-3A95BD5029B9}" presName="vertSpace2b" presStyleCnt="0"/>
      <dgm:spPr/>
    </dgm:pt>
    <dgm:pt modelId="{BB0DF540-5890-4ED9-B6E9-192C22C5CD77}" type="pres">
      <dgm:prSet presAssocID="{C8FB63BC-FEE6-4E5C-8578-CFADA1CEF1DC}" presName="horz2" presStyleCnt="0"/>
      <dgm:spPr/>
    </dgm:pt>
    <dgm:pt modelId="{8A2954FD-218F-4D37-B263-6458088FF3E5}" type="pres">
      <dgm:prSet presAssocID="{C8FB63BC-FEE6-4E5C-8578-CFADA1CEF1DC}" presName="horzSpace2" presStyleCnt="0"/>
      <dgm:spPr/>
    </dgm:pt>
    <dgm:pt modelId="{8E343790-201B-4D36-B9EE-DFDB51C9928C}" type="pres">
      <dgm:prSet presAssocID="{C8FB63BC-FEE6-4E5C-8578-CFADA1CEF1DC}" presName="tx2" presStyleLbl="revTx" presStyleIdx="3" presStyleCnt="6"/>
      <dgm:spPr/>
    </dgm:pt>
    <dgm:pt modelId="{0C00C657-7732-4EAE-8D45-36178120C368}" type="pres">
      <dgm:prSet presAssocID="{C8FB63BC-FEE6-4E5C-8578-CFADA1CEF1DC}" presName="vert2" presStyleCnt="0"/>
      <dgm:spPr/>
    </dgm:pt>
    <dgm:pt modelId="{DD235CCD-E825-4081-8713-7231398EB34C}" type="pres">
      <dgm:prSet presAssocID="{C8FB63BC-FEE6-4E5C-8578-CFADA1CEF1DC}" presName="thinLine2b" presStyleLbl="callout" presStyleIdx="2" presStyleCnt="5"/>
      <dgm:spPr/>
    </dgm:pt>
    <dgm:pt modelId="{C1229291-3714-4F3B-8683-1096F8A7B0A4}" type="pres">
      <dgm:prSet presAssocID="{C8FB63BC-FEE6-4E5C-8578-CFADA1CEF1DC}" presName="vertSpace2b" presStyleCnt="0"/>
      <dgm:spPr/>
    </dgm:pt>
    <dgm:pt modelId="{FD22B5F2-AE2C-4B48-88EA-4E05BBD18B88}" type="pres">
      <dgm:prSet presAssocID="{0A3194EA-C89E-4218-9C69-4E8CA7862F1F}" presName="horz2" presStyleCnt="0"/>
      <dgm:spPr/>
    </dgm:pt>
    <dgm:pt modelId="{8C2EE19C-1F26-4CFD-A539-867ED1513B86}" type="pres">
      <dgm:prSet presAssocID="{0A3194EA-C89E-4218-9C69-4E8CA7862F1F}" presName="horzSpace2" presStyleCnt="0"/>
      <dgm:spPr/>
    </dgm:pt>
    <dgm:pt modelId="{83548373-C96A-41D4-BCB1-626F42D05F91}" type="pres">
      <dgm:prSet presAssocID="{0A3194EA-C89E-4218-9C69-4E8CA7862F1F}" presName="tx2" presStyleLbl="revTx" presStyleIdx="4" presStyleCnt="6"/>
      <dgm:spPr/>
    </dgm:pt>
    <dgm:pt modelId="{C3F159A1-0523-4574-8C50-1F57C0F202B9}" type="pres">
      <dgm:prSet presAssocID="{0A3194EA-C89E-4218-9C69-4E8CA7862F1F}" presName="vert2" presStyleCnt="0"/>
      <dgm:spPr/>
    </dgm:pt>
    <dgm:pt modelId="{FCB84E02-637D-4DBB-9A89-1037960C278C}" type="pres">
      <dgm:prSet presAssocID="{0A3194EA-C89E-4218-9C69-4E8CA7862F1F}" presName="thinLine2b" presStyleLbl="callout" presStyleIdx="3" presStyleCnt="5"/>
      <dgm:spPr/>
    </dgm:pt>
    <dgm:pt modelId="{8765A9AD-35ED-4AB5-BED5-C52E59D94177}" type="pres">
      <dgm:prSet presAssocID="{0A3194EA-C89E-4218-9C69-4E8CA7862F1F}" presName="vertSpace2b" presStyleCnt="0"/>
      <dgm:spPr/>
    </dgm:pt>
    <dgm:pt modelId="{4B72AFA4-4AD3-4249-8C15-A2F101A142A4}" type="pres">
      <dgm:prSet presAssocID="{FDC79A85-70D4-4D65-ABE6-2A648B8BB263}" presName="horz2" presStyleCnt="0"/>
      <dgm:spPr/>
    </dgm:pt>
    <dgm:pt modelId="{5D97520A-2D13-4715-B401-58B8047E188C}" type="pres">
      <dgm:prSet presAssocID="{FDC79A85-70D4-4D65-ABE6-2A648B8BB263}" presName="horzSpace2" presStyleCnt="0"/>
      <dgm:spPr/>
    </dgm:pt>
    <dgm:pt modelId="{382E63F9-0386-4C89-AB22-E0CD8D243E95}" type="pres">
      <dgm:prSet presAssocID="{FDC79A85-70D4-4D65-ABE6-2A648B8BB263}" presName="tx2" presStyleLbl="revTx" presStyleIdx="5" presStyleCnt="6"/>
      <dgm:spPr/>
    </dgm:pt>
    <dgm:pt modelId="{E13DFF36-8012-411A-92DC-90F3EEAD2C69}" type="pres">
      <dgm:prSet presAssocID="{FDC79A85-70D4-4D65-ABE6-2A648B8BB263}" presName="vert2" presStyleCnt="0"/>
      <dgm:spPr/>
    </dgm:pt>
    <dgm:pt modelId="{7397C2F4-2653-4F1C-AED7-41D23228B7EC}" type="pres">
      <dgm:prSet presAssocID="{FDC79A85-70D4-4D65-ABE6-2A648B8BB263}" presName="thinLine2b" presStyleLbl="callout" presStyleIdx="4" presStyleCnt="5"/>
      <dgm:spPr/>
    </dgm:pt>
    <dgm:pt modelId="{054D51F5-6D25-4838-9261-350D1F8D1A86}" type="pres">
      <dgm:prSet presAssocID="{FDC79A85-70D4-4D65-ABE6-2A648B8BB263}" presName="vertSpace2b" presStyleCnt="0"/>
      <dgm:spPr/>
    </dgm:pt>
  </dgm:ptLst>
  <dgm:cxnLst>
    <dgm:cxn modelId="{1B84810C-30F7-48D3-9AD7-9D1A7F1C0940}" srcId="{B7A54182-3387-4486-8602-B3B54619DFBE}" destId="{0E950FB3-AA38-4A48-93E2-3A95BD5029B9}" srcOrd="1" destOrd="0" parTransId="{4A7488E4-D566-48CC-B589-E44CCBA0910D}" sibTransId="{161A8956-0D2A-412D-96D8-8A946E178F85}"/>
    <dgm:cxn modelId="{7F592C17-4740-42D5-B796-FC6B62064864}" srcId="{B7A54182-3387-4486-8602-B3B54619DFBE}" destId="{FDC79A85-70D4-4D65-ABE6-2A648B8BB263}" srcOrd="4" destOrd="0" parTransId="{9BF4D147-EF2F-4403-8542-0965948E526A}" sibTransId="{72B2F4A2-4DC5-4A99-9E91-01951F6F3788}"/>
    <dgm:cxn modelId="{C92EB358-A84E-48F1-BF8E-35CE0373BF78}" type="presOf" srcId="{C8FB63BC-FEE6-4E5C-8578-CFADA1CEF1DC}" destId="{8E343790-201B-4D36-B9EE-DFDB51C9928C}" srcOrd="0" destOrd="0" presId="urn:microsoft.com/office/officeart/2008/layout/LinedList"/>
    <dgm:cxn modelId="{87363087-2202-4C43-A236-4F8D4D65AB0C}" type="presOf" srcId="{47F761DC-0D4A-4772-B26A-C0197297E2B3}" destId="{806075C2-82B1-4229-8446-E5DB068139ED}" srcOrd="0" destOrd="0" presId="urn:microsoft.com/office/officeart/2008/layout/LinedList"/>
    <dgm:cxn modelId="{DF43FE8C-76E1-451E-8178-442C4440AC60}" srcId="{B7A54182-3387-4486-8602-B3B54619DFBE}" destId="{9E2846A0-9928-4D43-85B2-372415CB668F}" srcOrd="0" destOrd="0" parTransId="{006C5389-97A3-4743-875C-0B4CDD5C9FDF}" sibTransId="{96D2A15F-0C3B-4802-A09A-266F38E8AF87}"/>
    <dgm:cxn modelId="{CB113A98-FB43-41F4-ABAB-9FA94DD8BF90}" srcId="{B7A54182-3387-4486-8602-B3B54619DFBE}" destId="{C8FB63BC-FEE6-4E5C-8578-CFADA1CEF1DC}" srcOrd="2" destOrd="0" parTransId="{41F4D2D1-184B-4FD9-AAEC-8D156B1011E9}" sibTransId="{2C17DBD8-DC5C-4C50-816B-23BBD8F4D42D}"/>
    <dgm:cxn modelId="{3E36669C-EE4D-4D1C-92E6-4D7C6922D0C4}" srcId="{47F761DC-0D4A-4772-B26A-C0197297E2B3}" destId="{B7A54182-3387-4486-8602-B3B54619DFBE}" srcOrd="0" destOrd="0" parTransId="{52242294-0014-4633-8B08-8462145CF5B1}" sibTransId="{3B64911D-B170-4486-A41E-B81FAC6DD889}"/>
    <dgm:cxn modelId="{41B1DFA3-A1E3-4138-A0DA-59CB30A8EB23}" type="presOf" srcId="{FDC79A85-70D4-4D65-ABE6-2A648B8BB263}" destId="{382E63F9-0386-4C89-AB22-E0CD8D243E95}" srcOrd="0" destOrd="0" presId="urn:microsoft.com/office/officeart/2008/layout/LinedList"/>
    <dgm:cxn modelId="{8E38ADBA-8EBA-4DE4-B367-011FFAA571F7}" type="presOf" srcId="{B7A54182-3387-4486-8602-B3B54619DFBE}" destId="{098C6A9B-738D-4DE3-92F2-AC59825332E2}" srcOrd="0" destOrd="0" presId="urn:microsoft.com/office/officeart/2008/layout/LinedList"/>
    <dgm:cxn modelId="{4CE499CF-A44F-4023-8233-A533EF03C8AB}" type="presOf" srcId="{0E950FB3-AA38-4A48-93E2-3A95BD5029B9}" destId="{326C902B-215B-4C64-A584-427BD6D63C65}" srcOrd="0" destOrd="0" presId="urn:microsoft.com/office/officeart/2008/layout/LinedList"/>
    <dgm:cxn modelId="{812BFDE1-BC19-40F2-BDA2-0ED24342D09F}" type="presOf" srcId="{0A3194EA-C89E-4218-9C69-4E8CA7862F1F}" destId="{83548373-C96A-41D4-BCB1-626F42D05F91}" srcOrd="0" destOrd="0" presId="urn:microsoft.com/office/officeart/2008/layout/LinedList"/>
    <dgm:cxn modelId="{DF5D92EA-2EFA-4CFB-AB5F-B23A15C0F8C3}" type="presOf" srcId="{9E2846A0-9928-4D43-85B2-372415CB668F}" destId="{6B04B074-F2A7-4EF7-8D63-B7A782E1B8C9}" srcOrd="0" destOrd="0" presId="urn:microsoft.com/office/officeart/2008/layout/LinedList"/>
    <dgm:cxn modelId="{295F3BF2-AC12-4AEE-84F8-BC5049E8CDE2}" srcId="{B7A54182-3387-4486-8602-B3B54619DFBE}" destId="{0A3194EA-C89E-4218-9C69-4E8CA7862F1F}" srcOrd="3" destOrd="0" parTransId="{B78949C9-634B-4242-861F-AB0D2F4E05F2}" sibTransId="{BC466696-88E9-4382-819D-E541A369933F}"/>
    <dgm:cxn modelId="{FA8F110E-155F-4997-B9B4-D3CE0875E1EC}" type="presParOf" srcId="{806075C2-82B1-4229-8446-E5DB068139ED}" destId="{C1A89CD9-15E1-4EA6-B09B-141089A25C9E}" srcOrd="0" destOrd="0" presId="urn:microsoft.com/office/officeart/2008/layout/LinedList"/>
    <dgm:cxn modelId="{1FF95BEA-AF91-465D-8B5B-987ECCF412E5}" type="presParOf" srcId="{806075C2-82B1-4229-8446-E5DB068139ED}" destId="{1065D9CF-EC0A-43FF-AC09-C1787D18737E}" srcOrd="1" destOrd="0" presId="urn:microsoft.com/office/officeart/2008/layout/LinedList"/>
    <dgm:cxn modelId="{06AD1E2D-85E0-4A0E-9A6C-799EB2B3D0BB}" type="presParOf" srcId="{1065D9CF-EC0A-43FF-AC09-C1787D18737E}" destId="{098C6A9B-738D-4DE3-92F2-AC59825332E2}" srcOrd="0" destOrd="0" presId="urn:microsoft.com/office/officeart/2008/layout/LinedList"/>
    <dgm:cxn modelId="{B66016AA-080B-4FAF-86FA-98FDEFEBD44B}" type="presParOf" srcId="{1065D9CF-EC0A-43FF-AC09-C1787D18737E}" destId="{EB41B0EC-52FC-4DCB-9D05-509E2A275D56}" srcOrd="1" destOrd="0" presId="urn:microsoft.com/office/officeart/2008/layout/LinedList"/>
    <dgm:cxn modelId="{025698CD-67AA-4827-BCC6-0FA0E090DE67}" type="presParOf" srcId="{EB41B0EC-52FC-4DCB-9D05-509E2A275D56}" destId="{8EFCE64F-5433-4712-97A4-989CECD3BC11}" srcOrd="0" destOrd="0" presId="urn:microsoft.com/office/officeart/2008/layout/LinedList"/>
    <dgm:cxn modelId="{85C22086-BC8A-47FA-8113-C2C618D1269C}" type="presParOf" srcId="{EB41B0EC-52FC-4DCB-9D05-509E2A275D56}" destId="{35381114-66F3-49B2-93C6-DA9C37AD051F}" srcOrd="1" destOrd="0" presId="urn:microsoft.com/office/officeart/2008/layout/LinedList"/>
    <dgm:cxn modelId="{EA916D0A-75BB-44DB-99F4-51B4894A55D1}" type="presParOf" srcId="{35381114-66F3-49B2-93C6-DA9C37AD051F}" destId="{E9A7DC8C-6DFF-496A-B90D-16EE529D751D}" srcOrd="0" destOrd="0" presId="urn:microsoft.com/office/officeart/2008/layout/LinedList"/>
    <dgm:cxn modelId="{967DDE79-4F8C-4794-A063-0DB62BCB6105}" type="presParOf" srcId="{35381114-66F3-49B2-93C6-DA9C37AD051F}" destId="{6B04B074-F2A7-4EF7-8D63-B7A782E1B8C9}" srcOrd="1" destOrd="0" presId="urn:microsoft.com/office/officeart/2008/layout/LinedList"/>
    <dgm:cxn modelId="{767D63BD-0D86-4025-9E45-F41C974380D3}" type="presParOf" srcId="{35381114-66F3-49B2-93C6-DA9C37AD051F}" destId="{E1D9FD8F-505F-4354-BF08-3B7933C952FA}" srcOrd="2" destOrd="0" presId="urn:microsoft.com/office/officeart/2008/layout/LinedList"/>
    <dgm:cxn modelId="{03CA9A68-C4FE-4BF1-9AFF-7D8D09A49660}" type="presParOf" srcId="{EB41B0EC-52FC-4DCB-9D05-509E2A275D56}" destId="{770BD61F-1132-4F22-AF70-78B4AD0EE0C9}" srcOrd="2" destOrd="0" presId="urn:microsoft.com/office/officeart/2008/layout/LinedList"/>
    <dgm:cxn modelId="{4AD4ECE2-3DD8-459F-BAA9-8D282E6403E7}" type="presParOf" srcId="{EB41B0EC-52FC-4DCB-9D05-509E2A275D56}" destId="{72CA3DCB-9D19-45C9-895A-D257A0DAAB99}" srcOrd="3" destOrd="0" presId="urn:microsoft.com/office/officeart/2008/layout/LinedList"/>
    <dgm:cxn modelId="{10DC1DA6-CC6A-4EB8-8D45-880CD55409AC}" type="presParOf" srcId="{EB41B0EC-52FC-4DCB-9D05-509E2A275D56}" destId="{3AFE212D-F3D1-4086-A7EB-B5128995389F}" srcOrd="4" destOrd="0" presId="urn:microsoft.com/office/officeart/2008/layout/LinedList"/>
    <dgm:cxn modelId="{F881B20F-422C-45FD-A920-7D9E4B6B7824}" type="presParOf" srcId="{3AFE212D-F3D1-4086-A7EB-B5128995389F}" destId="{0714A9A5-B810-4282-B1D2-7D370D1A8122}" srcOrd="0" destOrd="0" presId="urn:microsoft.com/office/officeart/2008/layout/LinedList"/>
    <dgm:cxn modelId="{201372B5-08A6-4DC2-AF5F-47A5A73E0F8A}" type="presParOf" srcId="{3AFE212D-F3D1-4086-A7EB-B5128995389F}" destId="{326C902B-215B-4C64-A584-427BD6D63C65}" srcOrd="1" destOrd="0" presId="urn:microsoft.com/office/officeart/2008/layout/LinedList"/>
    <dgm:cxn modelId="{92F0A01F-180F-4D95-9E94-1B11347C7DB9}" type="presParOf" srcId="{3AFE212D-F3D1-4086-A7EB-B5128995389F}" destId="{8AC51AF9-F3B1-4ACB-B220-5AAA891FE5C4}" srcOrd="2" destOrd="0" presId="urn:microsoft.com/office/officeart/2008/layout/LinedList"/>
    <dgm:cxn modelId="{CB203800-636E-4CC5-BE93-CC5B633F416B}" type="presParOf" srcId="{EB41B0EC-52FC-4DCB-9D05-509E2A275D56}" destId="{1FF0FD0E-E163-4B8D-9D1E-C8E9109C3208}" srcOrd="5" destOrd="0" presId="urn:microsoft.com/office/officeart/2008/layout/LinedList"/>
    <dgm:cxn modelId="{8F1A3E13-8FC9-45DB-95E6-100FAC9811B2}" type="presParOf" srcId="{EB41B0EC-52FC-4DCB-9D05-509E2A275D56}" destId="{947CC577-CF26-4F31-9D2A-0E8D306A4D5B}" srcOrd="6" destOrd="0" presId="urn:microsoft.com/office/officeart/2008/layout/LinedList"/>
    <dgm:cxn modelId="{7B1CFF27-D1F0-48D4-9599-A0E46EF96AE8}" type="presParOf" srcId="{EB41B0EC-52FC-4DCB-9D05-509E2A275D56}" destId="{BB0DF540-5890-4ED9-B6E9-192C22C5CD77}" srcOrd="7" destOrd="0" presId="urn:microsoft.com/office/officeart/2008/layout/LinedList"/>
    <dgm:cxn modelId="{691AF527-546F-4D26-A1DD-5B2A2BA4D30C}" type="presParOf" srcId="{BB0DF540-5890-4ED9-B6E9-192C22C5CD77}" destId="{8A2954FD-218F-4D37-B263-6458088FF3E5}" srcOrd="0" destOrd="0" presId="urn:microsoft.com/office/officeart/2008/layout/LinedList"/>
    <dgm:cxn modelId="{5224E458-2A21-4C10-93A7-069700B2761D}" type="presParOf" srcId="{BB0DF540-5890-4ED9-B6E9-192C22C5CD77}" destId="{8E343790-201B-4D36-B9EE-DFDB51C9928C}" srcOrd="1" destOrd="0" presId="urn:microsoft.com/office/officeart/2008/layout/LinedList"/>
    <dgm:cxn modelId="{B7DD7A9F-D17A-4917-96A2-33387E611F29}" type="presParOf" srcId="{BB0DF540-5890-4ED9-B6E9-192C22C5CD77}" destId="{0C00C657-7732-4EAE-8D45-36178120C368}" srcOrd="2" destOrd="0" presId="urn:microsoft.com/office/officeart/2008/layout/LinedList"/>
    <dgm:cxn modelId="{43883E3B-1F57-465B-A82C-3728731566DD}" type="presParOf" srcId="{EB41B0EC-52FC-4DCB-9D05-509E2A275D56}" destId="{DD235CCD-E825-4081-8713-7231398EB34C}" srcOrd="8" destOrd="0" presId="urn:microsoft.com/office/officeart/2008/layout/LinedList"/>
    <dgm:cxn modelId="{8B30259A-2AEB-4C94-A1AB-6765E0B70B97}" type="presParOf" srcId="{EB41B0EC-52FC-4DCB-9D05-509E2A275D56}" destId="{C1229291-3714-4F3B-8683-1096F8A7B0A4}" srcOrd="9" destOrd="0" presId="urn:microsoft.com/office/officeart/2008/layout/LinedList"/>
    <dgm:cxn modelId="{EBC53510-7E94-4219-8089-88677AAF480E}" type="presParOf" srcId="{EB41B0EC-52FC-4DCB-9D05-509E2A275D56}" destId="{FD22B5F2-AE2C-4B48-88EA-4E05BBD18B88}" srcOrd="10" destOrd="0" presId="urn:microsoft.com/office/officeart/2008/layout/LinedList"/>
    <dgm:cxn modelId="{AB799BFF-C4C9-4936-AB93-F94D6CF22787}" type="presParOf" srcId="{FD22B5F2-AE2C-4B48-88EA-4E05BBD18B88}" destId="{8C2EE19C-1F26-4CFD-A539-867ED1513B86}" srcOrd="0" destOrd="0" presId="urn:microsoft.com/office/officeart/2008/layout/LinedList"/>
    <dgm:cxn modelId="{65AB8437-EBAD-42C5-AA2A-A393DF22BBD4}" type="presParOf" srcId="{FD22B5F2-AE2C-4B48-88EA-4E05BBD18B88}" destId="{83548373-C96A-41D4-BCB1-626F42D05F91}" srcOrd="1" destOrd="0" presId="urn:microsoft.com/office/officeart/2008/layout/LinedList"/>
    <dgm:cxn modelId="{9E7280E7-D1EB-49ED-99B3-0F0BF79CE7CF}" type="presParOf" srcId="{FD22B5F2-AE2C-4B48-88EA-4E05BBD18B88}" destId="{C3F159A1-0523-4574-8C50-1F57C0F202B9}" srcOrd="2" destOrd="0" presId="urn:microsoft.com/office/officeart/2008/layout/LinedList"/>
    <dgm:cxn modelId="{4096C983-6BDF-406E-8CD2-91CE78AD87E5}" type="presParOf" srcId="{EB41B0EC-52FC-4DCB-9D05-509E2A275D56}" destId="{FCB84E02-637D-4DBB-9A89-1037960C278C}" srcOrd="11" destOrd="0" presId="urn:microsoft.com/office/officeart/2008/layout/LinedList"/>
    <dgm:cxn modelId="{8DAC9212-375E-49D4-B718-0833685B9296}" type="presParOf" srcId="{EB41B0EC-52FC-4DCB-9D05-509E2A275D56}" destId="{8765A9AD-35ED-4AB5-BED5-C52E59D94177}" srcOrd="12" destOrd="0" presId="urn:microsoft.com/office/officeart/2008/layout/LinedList"/>
    <dgm:cxn modelId="{14982CCC-7AD4-4843-AEF6-6D1997A00E53}" type="presParOf" srcId="{EB41B0EC-52FC-4DCB-9D05-509E2A275D56}" destId="{4B72AFA4-4AD3-4249-8C15-A2F101A142A4}" srcOrd="13" destOrd="0" presId="urn:microsoft.com/office/officeart/2008/layout/LinedList"/>
    <dgm:cxn modelId="{D338EE13-C7F8-4248-A20F-E54B356FCD9A}" type="presParOf" srcId="{4B72AFA4-4AD3-4249-8C15-A2F101A142A4}" destId="{5D97520A-2D13-4715-B401-58B8047E188C}" srcOrd="0" destOrd="0" presId="urn:microsoft.com/office/officeart/2008/layout/LinedList"/>
    <dgm:cxn modelId="{085288F9-E795-4CEE-B5FF-1251694EEC64}" type="presParOf" srcId="{4B72AFA4-4AD3-4249-8C15-A2F101A142A4}" destId="{382E63F9-0386-4C89-AB22-E0CD8D243E95}" srcOrd="1" destOrd="0" presId="urn:microsoft.com/office/officeart/2008/layout/LinedList"/>
    <dgm:cxn modelId="{146CB6C5-3A5B-4AE6-A745-8B9AFBE75F4C}" type="presParOf" srcId="{4B72AFA4-4AD3-4249-8C15-A2F101A142A4}" destId="{E13DFF36-8012-411A-92DC-90F3EEAD2C69}" srcOrd="2" destOrd="0" presId="urn:microsoft.com/office/officeart/2008/layout/LinedList"/>
    <dgm:cxn modelId="{3333EEDF-21F6-4E7E-B687-578E49101B0E}" type="presParOf" srcId="{EB41B0EC-52FC-4DCB-9D05-509E2A275D56}" destId="{7397C2F4-2653-4F1C-AED7-41D23228B7EC}" srcOrd="14" destOrd="0" presId="urn:microsoft.com/office/officeart/2008/layout/LinedList"/>
    <dgm:cxn modelId="{0A1648E1-F822-4FF9-B64B-D00834989B64}" type="presParOf" srcId="{EB41B0EC-52FC-4DCB-9D05-509E2A275D56}" destId="{054D51F5-6D25-4838-9261-350D1F8D1A86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0ED091-F54E-4ACD-AF70-E694CF6D56B5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sv-SE"/>
        </a:p>
      </dgm:t>
    </dgm:pt>
    <dgm:pt modelId="{6780D6DC-7BFB-4EE5-869C-BDCD1B5523B8}">
      <dgm:prSet/>
      <dgm:spPr/>
      <dgm:t>
        <a:bodyPr/>
        <a:lstStyle/>
        <a:p>
          <a:pPr rtl="0"/>
          <a:r>
            <a:rPr lang="sv-SE"/>
            <a:t>A3 fungerar utmärkt tillsammans med olika förbättringskoncept, som PGSA (</a:t>
          </a:r>
          <a:r>
            <a:rPr lang="sv-SE" i="1"/>
            <a:t>eng. PDSA/PDCA</a:t>
          </a:r>
          <a:r>
            <a:rPr lang="sv-SE"/>
            <a:t>) och DMAIC. </a:t>
          </a:r>
        </a:p>
      </dgm:t>
    </dgm:pt>
    <dgm:pt modelId="{FA3DAD10-3C8D-4390-B57B-400E1BAF89F7}" type="parTrans" cxnId="{C2C71942-A128-4BA8-BFED-FE06E579AD12}">
      <dgm:prSet/>
      <dgm:spPr/>
      <dgm:t>
        <a:bodyPr/>
        <a:lstStyle/>
        <a:p>
          <a:endParaRPr lang="sv-SE"/>
        </a:p>
      </dgm:t>
    </dgm:pt>
    <dgm:pt modelId="{62DA4ED3-7400-484E-90EA-1A6675B58DB4}" type="sibTrans" cxnId="{C2C71942-A128-4BA8-BFED-FE06E579AD12}">
      <dgm:prSet/>
      <dgm:spPr/>
      <dgm:t>
        <a:bodyPr/>
        <a:lstStyle/>
        <a:p>
          <a:endParaRPr lang="sv-SE"/>
        </a:p>
      </dgm:t>
    </dgm:pt>
    <dgm:pt modelId="{6702897D-1273-4F8B-8887-C81EB110F7F5}">
      <dgm:prSet/>
      <dgm:spPr/>
      <dgm:t>
        <a:bodyPr/>
        <a:lstStyle/>
        <a:p>
          <a:pPr rtl="0"/>
          <a:r>
            <a:rPr lang="sv-SE" dirty="0"/>
            <a:t>Båda beskriver ”aktiviteter” eller processteg i arbetet med att nå varaktiga lösningar på problem och A3:an är ett dokumenteringsverktyg. Därför kan vissa steg täcka flera rutor (se följande sidor).</a:t>
          </a:r>
        </a:p>
      </dgm:t>
    </dgm:pt>
    <dgm:pt modelId="{57B170FE-61E8-422C-A7CA-74F2B25656E2}" type="parTrans" cxnId="{6C87D3B2-F1E4-4D39-8AC5-091BF0278608}">
      <dgm:prSet/>
      <dgm:spPr/>
      <dgm:t>
        <a:bodyPr/>
        <a:lstStyle/>
        <a:p>
          <a:endParaRPr lang="sv-SE"/>
        </a:p>
      </dgm:t>
    </dgm:pt>
    <dgm:pt modelId="{0222CF42-972C-4153-B3EE-92F9F57D7686}" type="sibTrans" cxnId="{6C87D3B2-F1E4-4D39-8AC5-091BF0278608}">
      <dgm:prSet/>
      <dgm:spPr/>
      <dgm:t>
        <a:bodyPr/>
        <a:lstStyle/>
        <a:p>
          <a:endParaRPr lang="sv-SE"/>
        </a:p>
      </dgm:t>
    </dgm:pt>
    <dgm:pt modelId="{47449C3F-D8B3-46F5-9D90-F261AC8777A8}">
      <dgm:prSet/>
      <dgm:spPr/>
      <dgm:t>
        <a:bodyPr/>
        <a:lstStyle/>
        <a:p>
          <a:pPr rtl="0"/>
          <a:r>
            <a:rPr lang="sv-SE" dirty="0"/>
            <a:t>Alla metoder, inklusive PGSA och DMAIC, lägger vikt på att ta reda på fakta innan mål sätts upp och lösningar testas, vilket är vår A3:as vänstersida</a:t>
          </a:r>
        </a:p>
      </dgm:t>
    </dgm:pt>
    <dgm:pt modelId="{5D48447A-8155-43D3-B71D-57B85DE15906}" type="parTrans" cxnId="{E1153E9C-AC6D-4077-BF14-210138ABECE2}">
      <dgm:prSet/>
      <dgm:spPr/>
      <dgm:t>
        <a:bodyPr/>
        <a:lstStyle/>
        <a:p>
          <a:endParaRPr lang="sv-SE"/>
        </a:p>
      </dgm:t>
    </dgm:pt>
    <dgm:pt modelId="{EA80BC4D-E73F-4A2C-94AA-3C90154EE849}" type="sibTrans" cxnId="{E1153E9C-AC6D-4077-BF14-210138ABECE2}">
      <dgm:prSet/>
      <dgm:spPr/>
      <dgm:t>
        <a:bodyPr/>
        <a:lstStyle/>
        <a:p>
          <a:endParaRPr lang="sv-SE"/>
        </a:p>
      </dgm:t>
    </dgm:pt>
    <dgm:pt modelId="{85393B0C-CBA3-4639-9B1C-20FA098A8A24}" type="pres">
      <dgm:prSet presAssocID="{540ED091-F54E-4ACD-AF70-E694CF6D56B5}" presName="vert0" presStyleCnt="0">
        <dgm:presLayoutVars>
          <dgm:dir/>
          <dgm:animOne val="branch"/>
          <dgm:animLvl val="lvl"/>
        </dgm:presLayoutVars>
      </dgm:prSet>
      <dgm:spPr/>
    </dgm:pt>
    <dgm:pt modelId="{A4F3C9AF-0E0F-4475-96DB-A92E0B812353}" type="pres">
      <dgm:prSet presAssocID="{6780D6DC-7BFB-4EE5-869C-BDCD1B5523B8}" presName="thickLine" presStyleLbl="alignNode1" presStyleIdx="0" presStyleCnt="3"/>
      <dgm:spPr/>
    </dgm:pt>
    <dgm:pt modelId="{3989187F-3A9B-4611-AD69-BDACB0B265C1}" type="pres">
      <dgm:prSet presAssocID="{6780D6DC-7BFB-4EE5-869C-BDCD1B5523B8}" presName="horz1" presStyleCnt="0"/>
      <dgm:spPr/>
    </dgm:pt>
    <dgm:pt modelId="{8ECDC4D1-CEE4-48B9-947F-B8F8CB513EC9}" type="pres">
      <dgm:prSet presAssocID="{6780D6DC-7BFB-4EE5-869C-BDCD1B5523B8}" presName="tx1" presStyleLbl="revTx" presStyleIdx="0" presStyleCnt="3"/>
      <dgm:spPr/>
    </dgm:pt>
    <dgm:pt modelId="{60631971-CA6C-4CAD-8300-5B8886E4B2AD}" type="pres">
      <dgm:prSet presAssocID="{6780D6DC-7BFB-4EE5-869C-BDCD1B5523B8}" presName="vert1" presStyleCnt="0"/>
      <dgm:spPr/>
    </dgm:pt>
    <dgm:pt modelId="{CB6AAA68-1330-44DF-9A27-00BF1D1C7C48}" type="pres">
      <dgm:prSet presAssocID="{6702897D-1273-4F8B-8887-C81EB110F7F5}" presName="thickLine" presStyleLbl="alignNode1" presStyleIdx="1" presStyleCnt="3"/>
      <dgm:spPr/>
    </dgm:pt>
    <dgm:pt modelId="{A64553ED-FD33-43CE-89C8-97A1BA2B359E}" type="pres">
      <dgm:prSet presAssocID="{6702897D-1273-4F8B-8887-C81EB110F7F5}" presName="horz1" presStyleCnt="0"/>
      <dgm:spPr/>
    </dgm:pt>
    <dgm:pt modelId="{FA8FE86A-7510-4605-968B-285F0A0E15F4}" type="pres">
      <dgm:prSet presAssocID="{6702897D-1273-4F8B-8887-C81EB110F7F5}" presName="tx1" presStyleLbl="revTx" presStyleIdx="1" presStyleCnt="3"/>
      <dgm:spPr/>
    </dgm:pt>
    <dgm:pt modelId="{8D5D1DC3-5C10-4CCE-8E79-D4D1CACED822}" type="pres">
      <dgm:prSet presAssocID="{6702897D-1273-4F8B-8887-C81EB110F7F5}" presName="vert1" presStyleCnt="0"/>
      <dgm:spPr/>
    </dgm:pt>
    <dgm:pt modelId="{4F9D0504-27CD-4CB1-AB8D-F0D55E003184}" type="pres">
      <dgm:prSet presAssocID="{47449C3F-D8B3-46F5-9D90-F261AC8777A8}" presName="thickLine" presStyleLbl="alignNode1" presStyleIdx="2" presStyleCnt="3"/>
      <dgm:spPr/>
    </dgm:pt>
    <dgm:pt modelId="{633BC346-5A89-4D9E-84E2-23B67BC53489}" type="pres">
      <dgm:prSet presAssocID="{47449C3F-D8B3-46F5-9D90-F261AC8777A8}" presName="horz1" presStyleCnt="0"/>
      <dgm:spPr/>
    </dgm:pt>
    <dgm:pt modelId="{BB7D18DE-040C-4E44-8C75-D67E05C8F00D}" type="pres">
      <dgm:prSet presAssocID="{47449C3F-D8B3-46F5-9D90-F261AC8777A8}" presName="tx1" presStyleLbl="revTx" presStyleIdx="2" presStyleCnt="3"/>
      <dgm:spPr/>
    </dgm:pt>
    <dgm:pt modelId="{89584C91-ED6B-40F6-B068-3A265ED97647}" type="pres">
      <dgm:prSet presAssocID="{47449C3F-D8B3-46F5-9D90-F261AC8777A8}" presName="vert1" presStyleCnt="0"/>
      <dgm:spPr/>
    </dgm:pt>
  </dgm:ptLst>
  <dgm:cxnLst>
    <dgm:cxn modelId="{C2C71942-A128-4BA8-BFED-FE06E579AD12}" srcId="{540ED091-F54E-4ACD-AF70-E694CF6D56B5}" destId="{6780D6DC-7BFB-4EE5-869C-BDCD1B5523B8}" srcOrd="0" destOrd="0" parTransId="{FA3DAD10-3C8D-4390-B57B-400E1BAF89F7}" sibTransId="{62DA4ED3-7400-484E-90EA-1A6675B58DB4}"/>
    <dgm:cxn modelId="{3C440B7F-0ECE-4033-AA93-56E903CC33C5}" type="presOf" srcId="{540ED091-F54E-4ACD-AF70-E694CF6D56B5}" destId="{85393B0C-CBA3-4639-9B1C-20FA098A8A24}" srcOrd="0" destOrd="0" presId="urn:microsoft.com/office/officeart/2008/layout/LinedList"/>
    <dgm:cxn modelId="{087C5689-1C70-438E-BB14-539FB1B5754D}" type="presOf" srcId="{6780D6DC-7BFB-4EE5-869C-BDCD1B5523B8}" destId="{8ECDC4D1-CEE4-48B9-947F-B8F8CB513EC9}" srcOrd="0" destOrd="0" presId="urn:microsoft.com/office/officeart/2008/layout/LinedList"/>
    <dgm:cxn modelId="{E1153E9C-AC6D-4077-BF14-210138ABECE2}" srcId="{540ED091-F54E-4ACD-AF70-E694CF6D56B5}" destId="{47449C3F-D8B3-46F5-9D90-F261AC8777A8}" srcOrd="2" destOrd="0" parTransId="{5D48447A-8155-43D3-B71D-57B85DE15906}" sibTransId="{EA80BC4D-E73F-4A2C-94AA-3C90154EE849}"/>
    <dgm:cxn modelId="{6C87D3B2-F1E4-4D39-8AC5-091BF0278608}" srcId="{540ED091-F54E-4ACD-AF70-E694CF6D56B5}" destId="{6702897D-1273-4F8B-8887-C81EB110F7F5}" srcOrd="1" destOrd="0" parTransId="{57B170FE-61E8-422C-A7CA-74F2B25656E2}" sibTransId="{0222CF42-972C-4153-B3EE-92F9F57D7686}"/>
    <dgm:cxn modelId="{D2B982CC-70D1-4AAD-B6C8-4F89CCCC35A2}" type="presOf" srcId="{6702897D-1273-4F8B-8887-C81EB110F7F5}" destId="{FA8FE86A-7510-4605-968B-285F0A0E15F4}" srcOrd="0" destOrd="0" presId="urn:microsoft.com/office/officeart/2008/layout/LinedList"/>
    <dgm:cxn modelId="{5E3299E7-C8D8-453F-8146-E7EDAFFF59A8}" type="presOf" srcId="{47449C3F-D8B3-46F5-9D90-F261AC8777A8}" destId="{BB7D18DE-040C-4E44-8C75-D67E05C8F00D}" srcOrd="0" destOrd="0" presId="urn:microsoft.com/office/officeart/2008/layout/LinedList"/>
    <dgm:cxn modelId="{32C85ACE-61B3-45F3-B348-DD066701F824}" type="presParOf" srcId="{85393B0C-CBA3-4639-9B1C-20FA098A8A24}" destId="{A4F3C9AF-0E0F-4475-96DB-A92E0B812353}" srcOrd="0" destOrd="0" presId="urn:microsoft.com/office/officeart/2008/layout/LinedList"/>
    <dgm:cxn modelId="{98B59A09-F518-41DE-883A-AF6A50040DF9}" type="presParOf" srcId="{85393B0C-CBA3-4639-9B1C-20FA098A8A24}" destId="{3989187F-3A9B-4611-AD69-BDACB0B265C1}" srcOrd="1" destOrd="0" presId="urn:microsoft.com/office/officeart/2008/layout/LinedList"/>
    <dgm:cxn modelId="{D96B6679-32BE-4054-91C8-1B5A239C7DD9}" type="presParOf" srcId="{3989187F-3A9B-4611-AD69-BDACB0B265C1}" destId="{8ECDC4D1-CEE4-48B9-947F-B8F8CB513EC9}" srcOrd="0" destOrd="0" presId="urn:microsoft.com/office/officeart/2008/layout/LinedList"/>
    <dgm:cxn modelId="{93CBF79A-18D8-4940-A0A6-E8968A0EE670}" type="presParOf" srcId="{3989187F-3A9B-4611-AD69-BDACB0B265C1}" destId="{60631971-CA6C-4CAD-8300-5B8886E4B2AD}" srcOrd="1" destOrd="0" presId="urn:microsoft.com/office/officeart/2008/layout/LinedList"/>
    <dgm:cxn modelId="{5E1A5A42-D06D-4174-8B97-66C3AA56A3B0}" type="presParOf" srcId="{85393B0C-CBA3-4639-9B1C-20FA098A8A24}" destId="{CB6AAA68-1330-44DF-9A27-00BF1D1C7C48}" srcOrd="2" destOrd="0" presId="urn:microsoft.com/office/officeart/2008/layout/LinedList"/>
    <dgm:cxn modelId="{70799E6C-B49B-4758-96C4-E6A3AB1C99EE}" type="presParOf" srcId="{85393B0C-CBA3-4639-9B1C-20FA098A8A24}" destId="{A64553ED-FD33-43CE-89C8-97A1BA2B359E}" srcOrd="3" destOrd="0" presId="urn:microsoft.com/office/officeart/2008/layout/LinedList"/>
    <dgm:cxn modelId="{CFA1A106-2EDC-4E22-BC14-F0A8DD74BBC9}" type="presParOf" srcId="{A64553ED-FD33-43CE-89C8-97A1BA2B359E}" destId="{FA8FE86A-7510-4605-968B-285F0A0E15F4}" srcOrd="0" destOrd="0" presId="urn:microsoft.com/office/officeart/2008/layout/LinedList"/>
    <dgm:cxn modelId="{7F5231A5-4694-4C3B-85F2-FE0978488842}" type="presParOf" srcId="{A64553ED-FD33-43CE-89C8-97A1BA2B359E}" destId="{8D5D1DC3-5C10-4CCE-8E79-D4D1CACED822}" srcOrd="1" destOrd="0" presId="urn:microsoft.com/office/officeart/2008/layout/LinedList"/>
    <dgm:cxn modelId="{C23AB679-3D56-4E31-9B2E-F7ED3D45B4F7}" type="presParOf" srcId="{85393B0C-CBA3-4639-9B1C-20FA098A8A24}" destId="{4F9D0504-27CD-4CB1-AB8D-F0D55E003184}" srcOrd="4" destOrd="0" presId="urn:microsoft.com/office/officeart/2008/layout/LinedList"/>
    <dgm:cxn modelId="{B8287AF9-F839-4B3A-B113-4E3E3C47D8D9}" type="presParOf" srcId="{85393B0C-CBA3-4639-9B1C-20FA098A8A24}" destId="{633BC346-5A89-4D9E-84E2-23B67BC53489}" srcOrd="5" destOrd="0" presId="urn:microsoft.com/office/officeart/2008/layout/LinedList"/>
    <dgm:cxn modelId="{91AC10F6-734D-4C3F-830E-B4F8706305C5}" type="presParOf" srcId="{633BC346-5A89-4D9E-84E2-23B67BC53489}" destId="{BB7D18DE-040C-4E44-8C75-D67E05C8F00D}" srcOrd="0" destOrd="0" presId="urn:microsoft.com/office/officeart/2008/layout/LinedList"/>
    <dgm:cxn modelId="{E1B07F59-E2C4-443F-B530-24328351BA54}" type="presParOf" srcId="{633BC346-5A89-4D9E-84E2-23B67BC53489}" destId="{89584C91-ED6B-40F6-B068-3A265ED9764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6EBA32-4423-4F34-BC22-0FBE215AE364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sv-SE"/>
        </a:p>
      </dgm:t>
    </dgm:pt>
    <dgm:pt modelId="{317F551B-8E3A-4718-9519-F0A1D26598F4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sv-SE" sz="1200" b="1" dirty="0"/>
            <a:t>Planera</a:t>
          </a:r>
        </a:p>
      </dgm:t>
    </dgm:pt>
    <dgm:pt modelId="{7AF4C320-9AAD-4E63-A0A3-543093166B51}" type="parTrans" cxnId="{F835C03A-7F8A-4E0C-86B9-B24BB029DF3C}">
      <dgm:prSet/>
      <dgm:spPr/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C92DFBBC-AA0E-4EF0-973C-A57750C50692}" type="sibTrans" cxnId="{F835C03A-7F8A-4E0C-86B9-B24BB029DF3C}">
      <dgm:prSet/>
      <dgm:spPr>
        <a:ln w="28575">
          <a:solidFill>
            <a:schemeClr val="accent2"/>
          </a:solidFill>
        </a:ln>
      </dgm:spPr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EC0EA189-B83D-42EA-9B02-1C78A662C7E6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sv-SE" sz="1200" b="1" dirty="0"/>
            <a:t>Göra</a:t>
          </a:r>
        </a:p>
      </dgm:t>
    </dgm:pt>
    <dgm:pt modelId="{0B7B2552-445F-438D-9F6D-D3EDFED7BA0E}" type="parTrans" cxnId="{15EE1D4A-8CFE-4301-8974-FA73664A4D3C}">
      <dgm:prSet/>
      <dgm:spPr/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DE2B8BD4-E7FA-4A06-83BF-32F96DB7F114}" type="sibTrans" cxnId="{15EE1D4A-8CFE-4301-8974-FA73664A4D3C}">
      <dgm:prSet/>
      <dgm:spPr>
        <a:ln w="28575">
          <a:solidFill>
            <a:schemeClr val="accent2"/>
          </a:solidFill>
        </a:ln>
      </dgm:spPr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E607D71B-B0B9-47BB-B40A-0C8157247641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sv-SE" sz="1200" b="1"/>
            <a:t>Studera</a:t>
          </a:r>
        </a:p>
      </dgm:t>
    </dgm:pt>
    <dgm:pt modelId="{CF2C2425-6429-42A0-827B-DEDD79CFE640}" type="parTrans" cxnId="{6CB8B924-CA60-4928-8E19-4F8C2EC19375}">
      <dgm:prSet/>
      <dgm:spPr/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B9C872AB-41DE-4A1F-B79B-A57342CFD334}" type="sibTrans" cxnId="{6CB8B924-CA60-4928-8E19-4F8C2EC19375}">
      <dgm:prSet/>
      <dgm:spPr>
        <a:ln w="28575">
          <a:solidFill>
            <a:schemeClr val="accent2"/>
          </a:solidFill>
        </a:ln>
      </dgm:spPr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659708BF-703D-4F88-86B0-9326B6B7C660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sv-SE" sz="1200" b="1"/>
            <a:t>Agera</a:t>
          </a:r>
        </a:p>
      </dgm:t>
    </dgm:pt>
    <dgm:pt modelId="{A55FF5F3-1AC5-40A0-93D8-C0DA0E90BF09}" type="parTrans" cxnId="{B494A254-493B-432D-82CC-7CECC24DCFED}">
      <dgm:prSet/>
      <dgm:spPr/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D3245B38-EA10-4D1A-9B2F-AEE4AE865490}" type="sibTrans" cxnId="{B494A254-493B-432D-82CC-7CECC24DCFED}">
      <dgm:prSet/>
      <dgm:spPr>
        <a:ln w="28575">
          <a:solidFill>
            <a:schemeClr val="accent2"/>
          </a:solidFill>
        </a:ln>
      </dgm:spPr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582B94B3-0B1E-4737-9D04-1AD5556E187A}" type="pres">
      <dgm:prSet presAssocID="{786EBA32-4423-4F34-BC22-0FBE215AE364}" presName="cycle" presStyleCnt="0">
        <dgm:presLayoutVars>
          <dgm:dir/>
          <dgm:resizeHandles val="exact"/>
        </dgm:presLayoutVars>
      </dgm:prSet>
      <dgm:spPr/>
    </dgm:pt>
    <dgm:pt modelId="{76F5AF53-FA72-4B93-9D55-6D3E1E6F3D07}" type="pres">
      <dgm:prSet presAssocID="{317F551B-8E3A-4718-9519-F0A1D26598F4}" presName="node" presStyleLbl="node1" presStyleIdx="0" presStyleCnt="4">
        <dgm:presLayoutVars>
          <dgm:bulletEnabled val="1"/>
        </dgm:presLayoutVars>
      </dgm:prSet>
      <dgm:spPr/>
    </dgm:pt>
    <dgm:pt modelId="{AA04A97F-BD83-49FD-9B25-1D5E863F194C}" type="pres">
      <dgm:prSet presAssocID="{317F551B-8E3A-4718-9519-F0A1D26598F4}" presName="spNode" presStyleCnt="0"/>
      <dgm:spPr/>
    </dgm:pt>
    <dgm:pt modelId="{2AD6D66A-D8CD-4729-918A-51FB0B29A3E1}" type="pres">
      <dgm:prSet presAssocID="{C92DFBBC-AA0E-4EF0-973C-A57750C50692}" presName="sibTrans" presStyleLbl="sibTrans1D1" presStyleIdx="0" presStyleCnt="4"/>
      <dgm:spPr/>
    </dgm:pt>
    <dgm:pt modelId="{D27C0668-F7B5-4AB7-9954-77947753E5EA}" type="pres">
      <dgm:prSet presAssocID="{EC0EA189-B83D-42EA-9B02-1C78A662C7E6}" presName="node" presStyleLbl="node1" presStyleIdx="1" presStyleCnt="4">
        <dgm:presLayoutVars>
          <dgm:bulletEnabled val="1"/>
        </dgm:presLayoutVars>
      </dgm:prSet>
      <dgm:spPr/>
    </dgm:pt>
    <dgm:pt modelId="{C01E4C0C-50E6-4D01-B1D2-78A8AA5D3483}" type="pres">
      <dgm:prSet presAssocID="{EC0EA189-B83D-42EA-9B02-1C78A662C7E6}" presName="spNode" presStyleCnt="0"/>
      <dgm:spPr/>
    </dgm:pt>
    <dgm:pt modelId="{CBCF0C50-B932-4155-8824-CEF660AE67EE}" type="pres">
      <dgm:prSet presAssocID="{DE2B8BD4-E7FA-4A06-83BF-32F96DB7F114}" presName="sibTrans" presStyleLbl="sibTrans1D1" presStyleIdx="1" presStyleCnt="4"/>
      <dgm:spPr/>
    </dgm:pt>
    <dgm:pt modelId="{438259A8-AD35-4CBA-A1D8-15F8F45175A8}" type="pres">
      <dgm:prSet presAssocID="{E607D71B-B0B9-47BB-B40A-0C8157247641}" presName="node" presStyleLbl="node1" presStyleIdx="2" presStyleCnt="4">
        <dgm:presLayoutVars>
          <dgm:bulletEnabled val="1"/>
        </dgm:presLayoutVars>
      </dgm:prSet>
      <dgm:spPr/>
    </dgm:pt>
    <dgm:pt modelId="{8BB6BFEB-DDFF-4035-9596-2D84D688D1BE}" type="pres">
      <dgm:prSet presAssocID="{E607D71B-B0B9-47BB-B40A-0C8157247641}" presName="spNode" presStyleCnt="0"/>
      <dgm:spPr/>
    </dgm:pt>
    <dgm:pt modelId="{686E37B4-17AD-42FF-9BDD-9907FFDF7F41}" type="pres">
      <dgm:prSet presAssocID="{B9C872AB-41DE-4A1F-B79B-A57342CFD334}" presName="sibTrans" presStyleLbl="sibTrans1D1" presStyleIdx="2" presStyleCnt="4"/>
      <dgm:spPr/>
    </dgm:pt>
    <dgm:pt modelId="{E3EBBDEC-9E6F-42A8-A1CC-3169C6B67A77}" type="pres">
      <dgm:prSet presAssocID="{659708BF-703D-4F88-86B0-9326B6B7C660}" presName="node" presStyleLbl="node1" presStyleIdx="3" presStyleCnt="4">
        <dgm:presLayoutVars>
          <dgm:bulletEnabled val="1"/>
        </dgm:presLayoutVars>
      </dgm:prSet>
      <dgm:spPr/>
    </dgm:pt>
    <dgm:pt modelId="{BC4C64CB-E8A9-4EC8-B764-6D10543CD2D1}" type="pres">
      <dgm:prSet presAssocID="{659708BF-703D-4F88-86B0-9326B6B7C660}" presName="spNode" presStyleCnt="0"/>
      <dgm:spPr/>
    </dgm:pt>
    <dgm:pt modelId="{32A8700F-631E-4846-80E7-6E11F1DCB52C}" type="pres">
      <dgm:prSet presAssocID="{D3245B38-EA10-4D1A-9B2F-AEE4AE865490}" presName="sibTrans" presStyleLbl="sibTrans1D1" presStyleIdx="3" presStyleCnt="4"/>
      <dgm:spPr/>
    </dgm:pt>
  </dgm:ptLst>
  <dgm:cxnLst>
    <dgm:cxn modelId="{6CB8B924-CA60-4928-8E19-4F8C2EC19375}" srcId="{786EBA32-4423-4F34-BC22-0FBE215AE364}" destId="{E607D71B-B0B9-47BB-B40A-0C8157247641}" srcOrd="2" destOrd="0" parTransId="{CF2C2425-6429-42A0-827B-DEDD79CFE640}" sibTransId="{B9C872AB-41DE-4A1F-B79B-A57342CFD334}"/>
    <dgm:cxn modelId="{F835C03A-7F8A-4E0C-86B9-B24BB029DF3C}" srcId="{786EBA32-4423-4F34-BC22-0FBE215AE364}" destId="{317F551B-8E3A-4718-9519-F0A1D26598F4}" srcOrd="0" destOrd="0" parTransId="{7AF4C320-9AAD-4E63-A0A3-543093166B51}" sibTransId="{C92DFBBC-AA0E-4EF0-973C-A57750C50692}"/>
    <dgm:cxn modelId="{DC570E61-4144-4619-A608-858B63AE6956}" type="presOf" srcId="{EC0EA189-B83D-42EA-9B02-1C78A662C7E6}" destId="{D27C0668-F7B5-4AB7-9954-77947753E5EA}" srcOrd="0" destOrd="0" presId="urn:microsoft.com/office/officeart/2005/8/layout/cycle5"/>
    <dgm:cxn modelId="{86FDFB43-3152-4DFA-BB12-20EF8C25CF41}" type="presOf" srcId="{659708BF-703D-4F88-86B0-9326B6B7C660}" destId="{E3EBBDEC-9E6F-42A8-A1CC-3169C6B67A77}" srcOrd="0" destOrd="0" presId="urn:microsoft.com/office/officeart/2005/8/layout/cycle5"/>
    <dgm:cxn modelId="{12C0BE65-ECFA-458A-B34A-BE8970F1ADCB}" type="presOf" srcId="{B9C872AB-41DE-4A1F-B79B-A57342CFD334}" destId="{686E37B4-17AD-42FF-9BDD-9907FFDF7F41}" srcOrd="0" destOrd="0" presId="urn:microsoft.com/office/officeart/2005/8/layout/cycle5"/>
    <dgm:cxn modelId="{15EE1D4A-8CFE-4301-8974-FA73664A4D3C}" srcId="{786EBA32-4423-4F34-BC22-0FBE215AE364}" destId="{EC0EA189-B83D-42EA-9B02-1C78A662C7E6}" srcOrd="1" destOrd="0" parTransId="{0B7B2552-445F-438D-9F6D-D3EDFED7BA0E}" sibTransId="{DE2B8BD4-E7FA-4A06-83BF-32F96DB7F114}"/>
    <dgm:cxn modelId="{6F531650-E242-4297-9529-6B944C88A7C3}" type="presOf" srcId="{317F551B-8E3A-4718-9519-F0A1D26598F4}" destId="{76F5AF53-FA72-4B93-9D55-6D3E1E6F3D07}" srcOrd="0" destOrd="0" presId="urn:microsoft.com/office/officeart/2005/8/layout/cycle5"/>
    <dgm:cxn modelId="{9C56E552-AB26-4E16-83F8-0F24FDEE238E}" type="presOf" srcId="{786EBA32-4423-4F34-BC22-0FBE215AE364}" destId="{582B94B3-0B1E-4737-9D04-1AD5556E187A}" srcOrd="0" destOrd="0" presId="urn:microsoft.com/office/officeart/2005/8/layout/cycle5"/>
    <dgm:cxn modelId="{B494A254-493B-432D-82CC-7CECC24DCFED}" srcId="{786EBA32-4423-4F34-BC22-0FBE215AE364}" destId="{659708BF-703D-4F88-86B0-9326B6B7C660}" srcOrd="3" destOrd="0" parTransId="{A55FF5F3-1AC5-40A0-93D8-C0DA0E90BF09}" sibTransId="{D3245B38-EA10-4D1A-9B2F-AEE4AE865490}"/>
    <dgm:cxn modelId="{6ECC5CA7-B4FC-4DAD-ADF3-E978993BD4F7}" type="presOf" srcId="{E607D71B-B0B9-47BB-B40A-0C8157247641}" destId="{438259A8-AD35-4CBA-A1D8-15F8F45175A8}" srcOrd="0" destOrd="0" presId="urn:microsoft.com/office/officeart/2005/8/layout/cycle5"/>
    <dgm:cxn modelId="{AD4136D2-196E-4CFF-A4AB-3449D63F8EA5}" type="presOf" srcId="{C92DFBBC-AA0E-4EF0-973C-A57750C50692}" destId="{2AD6D66A-D8CD-4729-918A-51FB0B29A3E1}" srcOrd="0" destOrd="0" presId="urn:microsoft.com/office/officeart/2005/8/layout/cycle5"/>
    <dgm:cxn modelId="{02925AE5-26E9-44DE-9220-239F4EA44135}" type="presOf" srcId="{D3245B38-EA10-4D1A-9B2F-AEE4AE865490}" destId="{32A8700F-631E-4846-80E7-6E11F1DCB52C}" srcOrd="0" destOrd="0" presId="urn:microsoft.com/office/officeart/2005/8/layout/cycle5"/>
    <dgm:cxn modelId="{098FACE5-D9CA-46FB-88D7-2495A2507CC7}" type="presOf" srcId="{DE2B8BD4-E7FA-4A06-83BF-32F96DB7F114}" destId="{CBCF0C50-B932-4155-8824-CEF660AE67EE}" srcOrd="0" destOrd="0" presId="urn:microsoft.com/office/officeart/2005/8/layout/cycle5"/>
    <dgm:cxn modelId="{804462BD-C9D5-4980-8B7B-3E20E5C9F886}" type="presParOf" srcId="{582B94B3-0B1E-4737-9D04-1AD5556E187A}" destId="{76F5AF53-FA72-4B93-9D55-6D3E1E6F3D07}" srcOrd="0" destOrd="0" presId="urn:microsoft.com/office/officeart/2005/8/layout/cycle5"/>
    <dgm:cxn modelId="{137DC5C6-691D-4D56-9D1E-52A81E28DE88}" type="presParOf" srcId="{582B94B3-0B1E-4737-9D04-1AD5556E187A}" destId="{AA04A97F-BD83-49FD-9B25-1D5E863F194C}" srcOrd="1" destOrd="0" presId="urn:microsoft.com/office/officeart/2005/8/layout/cycle5"/>
    <dgm:cxn modelId="{5C44DDB2-01FF-4F79-9C70-2CD7D27F7C01}" type="presParOf" srcId="{582B94B3-0B1E-4737-9D04-1AD5556E187A}" destId="{2AD6D66A-D8CD-4729-918A-51FB0B29A3E1}" srcOrd="2" destOrd="0" presId="urn:microsoft.com/office/officeart/2005/8/layout/cycle5"/>
    <dgm:cxn modelId="{7494144D-B4A1-4A18-B9D0-FC4F5E648E8E}" type="presParOf" srcId="{582B94B3-0B1E-4737-9D04-1AD5556E187A}" destId="{D27C0668-F7B5-4AB7-9954-77947753E5EA}" srcOrd="3" destOrd="0" presId="urn:microsoft.com/office/officeart/2005/8/layout/cycle5"/>
    <dgm:cxn modelId="{799422E7-6B7B-46C7-8352-D5E462710921}" type="presParOf" srcId="{582B94B3-0B1E-4737-9D04-1AD5556E187A}" destId="{C01E4C0C-50E6-4D01-B1D2-78A8AA5D3483}" srcOrd="4" destOrd="0" presId="urn:microsoft.com/office/officeart/2005/8/layout/cycle5"/>
    <dgm:cxn modelId="{4AD08857-1933-4BBF-A05B-2D3897CBE8EC}" type="presParOf" srcId="{582B94B3-0B1E-4737-9D04-1AD5556E187A}" destId="{CBCF0C50-B932-4155-8824-CEF660AE67EE}" srcOrd="5" destOrd="0" presId="urn:microsoft.com/office/officeart/2005/8/layout/cycle5"/>
    <dgm:cxn modelId="{8A733BFB-7FAB-45A3-B4F5-4AFE4AF2D803}" type="presParOf" srcId="{582B94B3-0B1E-4737-9D04-1AD5556E187A}" destId="{438259A8-AD35-4CBA-A1D8-15F8F45175A8}" srcOrd="6" destOrd="0" presId="urn:microsoft.com/office/officeart/2005/8/layout/cycle5"/>
    <dgm:cxn modelId="{1AFDEEDE-4B7A-4AF5-A64C-3CA2DAB3C7D0}" type="presParOf" srcId="{582B94B3-0B1E-4737-9D04-1AD5556E187A}" destId="{8BB6BFEB-DDFF-4035-9596-2D84D688D1BE}" srcOrd="7" destOrd="0" presId="urn:microsoft.com/office/officeart/2005/8/layout/cycle5"/>
    <dgm:cxn modelId="{67845DCC-32C2-4BB2-A0BE-3E744DB54870}" type="presParOf" srcId="{582B94B3-0B1E-4737-9D04-1AD5556E187A}" destId="{686E37B4-17AD-42FF-9BDD-9907FFDF7F41}" srcOrd="8" destOrd="0" presId="urn:microsoft.com/office/officeart/2005/8/layout/cycle5"/>
    <dgm:cxn modelId="{E19AA635-B69B-4B6D-A99B-5DD80EFD8B7E}" type="presParOf" srcId="{582B94B3-0B1E-4737-9D04-1AD5556E187A}" destId="{E3EBBDEC-9E6F-42A8-A1CC-3169C6B67A77}" srcOrd="9" destOrd="0" presId="urn:microsoft.com/office/officeart/2005/8/layout/cycle5"/>
    <dgm:cxn modelId="{BEC997B2-EAD9-4CFD-889A-24EF150DEEB2}" type="presParOf" srcId="{582B94B3-0B1E-4737-9D04-1AD5556E187A}" destId="{BC4C64CB-E8A9-4EC8-B764-6D10543CD2D1}" srcOrd="10" destOrd="0" presId="urn:microsoft.com/office/officeart/2005/8/layout/cycle5"/>
    <dgm:cxn modelId="{1205FEA2-FB52-4EBE-8230-DDDEA77DB4D6}" type="presParOf" srcId="{582B94B3-0B1E-4737-9D04-1AD5556E187A}" destId="{32A8700F-631E-4846-80E7-6E11F1DCB52C}" srcOrd="11" destOrd="0" presId="urn:microsoft.com/office/officeart/2005/8/layout/cycle5"/>
  </dgm:cxnLst>
  <dgm:bg>
    <a:noFill/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16CC09-0269-4EBF-8902-7AD1BA53E42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sv-SE"/>
        </a:p>
      </dgm:t>
    </dgm:pt>
    <dgm:pt modelId="{D298C071-ADDC-4AEE-8573-94910A76CEF2}">
      <dgm:prSet custT="1"/>
      <dgm:spPr/>
      <dgm:t>
        <a:bodyPr/>
        <a:lstStyle/>
        <a:p>
          <a:pPr rtl="0"/>
          <a:r>
            <a:rPr lang="sv-SE" sz="1800" b="1" dirty="0"/>
            <a:t>D</a:t>
          </a:r>
        </a:p>
      </dgm:t>
    </dgm:pt>
    <dgm:pt modelId="{47F25D13-9FBF-4FD8-9D2E-F178524BB248}" type="parTrans" cxnId="{951B81B5-179B-427B-A42E-650D1994A63C}">
      <dgm:prSet/>
      <dgm:spPr/>
      <dgm:t>
        <a:bodyPr/>
        <a:lstStyle/>
        <a:p>
          <a:endParaRPr lang="sv-SE"/>
        </a:p>
      </dgm:t>
    </dgm:pt>
    <dgm:pt modelId="{D9F95D76-7D16-4331-8E0C-B5401F5AF3D0}" type="sibTrans" cxnId="{951B81B5-179B-427B-A42E-650D1994A63C}">
      <dgm:prSet/>
      <dgm:spPr/>
      <dgm:t>
        <a:bodyPr/>
        <a:lstStyle/>
        <a:p>
          <a:endParaRPr lang="sv-SE"/>
        </a:p>
      </dgm:t>
    </dgm:pt>
    <dgm:pt modelId="{BA21C1C7-436B-411C-AA61-B500BBD42B54}">
      <dgm:prSet custT="1"/>
      <dgm:spPr/>
      <dgm:t>
        <a:bodyPr/>
        <a:lstStyle/>
        <a:p>
          <a:pPr rtl="0"/>
          <a:r>
            <a:rPr lang="sv-SE" sz="1800" b="1" dirty="0"/>
            <a:t>M</a:t>
          </a:r>
        </a:p>
      </dgm:t>
    </dgm:pt>
    <dgm:pt modelId="{74E2973F-E7A3-4DDC-AA00-7D8CF3064508}" type="parTrans" cxnId="{C34E9FD4-7E63-4B2C-A5F0-1063A5B23DB8}">
      <dgm:prSet/>
      <dgm:spPr/>
      <dgm:t>
        <a:bodyPr/>
        <a:lstStyle/>
        <a:p>
          <a:endParaRPr lang="sv-SE"/>
        </a:p>
      </dgm:t>
    </dgm:pt>
    <dgm:pt modelId="{BFE30C8B-DC41-44CD-BB1C-1BE8E7B236C2}" type="sibTrans" cxnId="{C34E9FD4-7E63-4B2C-A5F0-1063A5B23DB8}">
      <dgm:prSet/>
      <dgm:spPr/>
      <dgm:t>
        <a:bodyPr/>
        <a:lstStyle/>
        <a:p>
          <a:endParaRPr lang="sv-SE"/>
        </a:p>
      </dgm:t>
    </dgm:pt>
    <dgm:pt modelId="{D9223BDD-90C4-4BA4-B15F-36FDB7E866E5}">
      <dgm:prSet custT="1"/>
      <dgm:spPr/>
      <dgm:t>
        <a:bodyPr/>
        <a:lstStyle/>
        <a:p>
          <a:pPr rtl="0"/>
          <a:r>
            <a:rPr lang="sv-SE" sz="1800" b="1" dirty="0"/>
            <a:t>A</a:t>
          </a:r>
        </a:p>
      </dgm:t>
    </dgm:pt>
    <dgm:pt modelId="{4E6E2615-F564-46B8-B49B-50E688C94B9E}" type="parTrans" cxnId="{2DDAEDD6-0230-49F2-AF8F-F8FF9F04F205}">
      <dgm:prSet/>
      <dgm:spPr/>
      <dgm:t>
        <a:bodyPr/>
        <a:lstStyle/>
        <a:p>
          <a:endParaRPr lang="sv-SE"/>
        </a:p>
      </dgm:t>
    </dgm:pt>
    <dgm:pt modelId="{CB9A20E2-3BD4-4B8A-A6D9-6F19C1FD6330}" type="sibTrans" cxnId="{2DDAEDD6-0230-49F2-AF8F-F8FF9F04F205}">
      <dgm:prSet/>
      <dgm:spPr/>
      <dgm:t>
        <a:bodyPr/>
        <a:lstStyle/>
        <a:p>
          <a:endParaRPr lang="sv-SE"/>
        </a:p>
      </dgm:t>
    </dgm:pt>
    <dgm:pt modelId="{8D038326-4C32-4905-BDB9-3D2A5C1F563E}">
      <dgm:prSet custT="1"/>
      <dgm:spPr/>
      <dgm:t>
        <a:bodyPr/>
        <a:lstStyle/>
        <a:p>
          <a:pPr rtl="0"/>
          <a:r>
            <a:rPr lang="sv-SE" sz="1800" b="1" dirty="0"/>
            <a:t>I</a:t>
          </a:r>
        </a:p>
      </dgm:t>
    </dgm:pt>
    <dgm:pt modelId="{62DF26A3-35EE-492D-9450-7271105E73B6}" type="parTrans" cxnId="{75E3458F-5CAC-4784-A40D-B9A464023CF4}">
      <dgm:prSet/>
      <dgm:spPr/>
      <dgm:t>
        <a:bodyPr/>
        <a:lstStyle/>
        <a:p>
          <a:endParaRPr lang="sv-SE"/>
        </a:p>
      </dgm:t>
    </dgm:pt>
    <dgm:pt modelId="{E71F54AB-8C13-4AA2-8A2B-EAF44CB24337}" type="sibTrans" cxnId="{75E3458F-5CAC-4784-A40D-B9A464023CF4}">
      <dgm:prSet/>
      <dgm:spPr/>
      <dgm:t>
        <a:bodyPr/>
        <a:lstStyle/>
        <a:p>
          <a:endParaRPr lang="sv-SE"/>
        </a:p>
      </dgm:t>
    </dgm:pt>
    <dgm:pt modelId="{B44BAF58-4584-4D78-8BEE-AB4701FDDCE1}">
      <dgm:prSet custT="1"/>
      <dgm:spPr/>
      <dgm:t>
        <a:bodyPr/>
        <a:lstStyle/>
        <a:p>
          <a:pPr rtl="0"/>
          <a:r>
            <a:rPr lang="sv-SE" sz="1800" b="1" dirty="0"/>
            <a:t>C</a:t>
          </a:r>
        </a:p>
      </dgm:t>
    </dgm:pt>
    <dgm:pt modelId="{4A938637-3382-4BC2-A999-A2D792A6364E}" type="parTrans" cxnId="{435484F3-B709-4429-97F0-52C88543F0B9}">
      <dgm:prSet/>
      <dgm:spPr/>
      <dgm:t>
        <a:bodyPr/>
        <a:lstStyle/>
        <a:p>
          <a:endParaRPr lang="sv-SE"/>
        </a:p>
      </dgm:t>
    </dgm:pt>
    <dgm:pt modelId="{0F2F35DA-F291-403F-97FA-7A2B4AC93311}" type="sibTrans" cxnId="{435484F3-B709-4429-97F0-52C88543F0B9}">
      <dgm:prSet/>
      <dgm:spPr/>
      <dgm:t>
        <a:bodyPr/>
        <a:lstStyle/>
        <a:p>
          <a:endParaRPr lang="sv-SE"/>
        </a:p>
      </dgm:t>
    </dgm:pt>
    <dgm:pt modelId="{0DA4175A-793D-41C9-B730-78A42BCEC815}">
      <dgm:prSet custT="1"/>
      <dgm:spPr/>
      <dgm:t>
        <a:bodyPr/>
        <a:lstStyle/>
        <a:p>
          <a:pPr rtl="0"/>
          <a:r>
            <a:rPr lang="sv-SE" sz="1100" b="1" dirty="0" err="1"/>
            <a:t>Define</a:t>
          </a:r>
          <a:endParaRPr lang="sv-SE" sz="1100" b="1" dirty="0"/>
        </a:p>
      </dgm:t>
    </dgm:pt>
    <dgm:pt modelId="{87CFEC07-1F47-4AD3-8CEF-6038E76AAB43}" type="parTrans" cxnId="{317940C4-1C2D-40EE-A6C7-941CE622140C}">
      <dgm:prSet/>
      <dgm:spPr/>
      <dgm:t>
        <a:bodyPr/>
        <a:lstStyle/>
        <a:p>
          <a:endParaRPr lang="sv-SE"/>
        </a:p>
      </dgm:t>
    </dgm:pt>
    <dgm:pt modelId="{0E74F2A6-574C-4210-A8D9-8D0163BD0A27}" type="sibTrans" cxnId="{317940C4-1C2D-40EE-A6C7-941CE622140C}">
      <dgm:prSet/>
      <dgm:spPr/>
      <dgm:t>
        <a:bodyPr/>
        <a:lstStyle/>
        <a:p>
          <a:endParaRPr lang="sv-SE"/>
        </a:p>
      </dgm:t>
    </dgm:pt>
    <dgm:pt modelId="{F0A60707-38FB-447A-85F1-3678DC456948}">
      <dgm:prSet custT="1"/>
      <dgm:spPr/>
      <dgm:t>
        <a:bodyPr/>
        <a:lstStyle/>
        <a:p>
          <a:pPr rtl="0"/>
          <a:r>
            <a:rPr lang="sv-SE" sz="1000" b="1" dirty="0" err="1"/>
            <a:t>Measure</a:t>
          </a:r>
          <a:endParaRPr lang="sv-SE" sz="1000" b="1" dirty="0"/>
        </a:p>
      </dgm:t>
    </dgm:pt>
    <dgm:pt modelId="{5FB807E1-B8A8-4315-B3DC-84D5E1D16309}" type="parTrans" cxnId="{95917AE6-EF3B-427C-A532-4266C635ABE8}">
      <dgm:prSet/>
      <dgm:spPr/>
      <dgm:t>
        <a:bodyPr/>
        <a:lstStyle/>
        <a:p>
          <a:endParaRPr lang="sv-SE"/>
        </a:p>
      </dgm:t>
    </dgm:pt>
    <dgm:pt modelId="{C196376E-E2BF-46B7-8BC4-70063A0A550A}" type="sibTrans" cxnId="{95917AE6-EF3B-427C-A532-4266C635ABE8}">
      <dgm:prSet/>
      <dgm:spPr/>
      <dgm:t>
        <a:bodyPr/>
        <a:lstStyle/>
        <a:p>
          <a:endParaRPr lang="sv-SE"/>
        </a:p>
      </dgm:t>
    </dgm:pt>
    <dgm:pt modelId="{BC78A7C7-5805-4CD4-882F-BE9FAE102E71}">
      <dgm:prSet custT="1"/>
      <dgm:spPr/>
      <dgm:t>
        <a:bodyPr/>
        <a:lstStyle/>
        <a:p>
          <a:pPr rtl="0"/>
          <a:r>
            <a:rPr lang="sv-SE" sz="1000" b="1" dirty="0" err="1"/>
            <a:t>Analyze</a:t>
          </a:r>
          <a:endParaRPr lang="sv-SE" sz="1000" b="1" dirty="0"/>
        </a:p>
      </dgm:t>
    </dgm:pt>
    <dgm:pt modelId="{E90F724C-1B36-4074-A9B5-FC471088AEFE}" type="parTrans" cxnId="{0A4A5D10-FE42-480F-936D-770A0F4DF957}">
      <dgm:prSet/>
      <dgm:spPr/>
      <dgm:t>
        <a:bodyPr/>
        <a:lstStyle/>
        <a:p>
          <a:endParaRPr lang="sv-SE"/>
        </a:p>
      </dgm:t>
    </dgm:pt>
    <dgm:pt modelId="{1BCA18C3-8351-4860-95BF-D312CF30FEB8}" type="sibTrans" cxnId="{0A4A5D10-FE42-480F-936D-770A0F4DF957}">
      <dgm:prSet/>
      <dgm:spPr/>
      <dgm:t>
        <a:bodyPr/>
        <a:lstStyle/>
        <a:p>
          <a:endParaRPr lang="sv-SE"/>
        </a:p>
      </dgm:t>
    </dgm:pt>
    <dgm:pt modelId="{0950601E-F7FE-4C25-9972-E414934174AB}">
      <dgm:prSet custT="1"/>
      <dgm:spPr/>
      <dgm:t>
        <a:bodyPr/>
        <a:lstStyle/>
        <a:p>
          <a:pPr rtl="0"/>
          <a:r>
            <a:rPr lang="sv-SE" sz="1000" b="1" dirty="0" err="1"/>
            <a:t>Implement</a:t>
          </a:r>
          <a:endParaRPr lang="sv-SE" sz="1800" b="1" dirty="0"/>
        </a:p>
      </dgm:t>
    </dgm:pt>
    <dgm:pt modelId="{B0C1FD75-8C49-4E38-B421-D599AD112398}" type="parTrans" cxnId="{4A7C054C-00C3-4331-8C5A-920DE120B0DD}">
      <dgm:prSet/>
      <dgm:spPr/>
      <dgm:t>
        <a:bodyPr/>
        <a:lstStyle/>
        <a:p>
          <a:endParaRPr lang="sv-SE"/>
        </a:p>
      </dgm:t>
    </dgm:pt>
    <dgm:pt modelId="{346C889C-D944-4294-9FE2-1DD9D31C27C8}" type="sibTrans" cxnId="{4A7C054C-00C3-4331-8C5A-920DE120B0DD}">
      <dgm:prSet/>
      <dgm:spPr/>
      <dgm:t>
        <a:bodyPr/>
        <a:lstStyle/>
        <a:p>
          <a:endParaRPr lang="sv-SE"/>
        </a:p>
      </dgm:t>
    </dgm:pt>
    <dgm:pt modelId="{06E96DED-A9C4-40C9-B889-E1AD99FDB861}">
      <dgm:prSet custT="1"/>
      <dgm:spPr/>
      <dgm:t>
        <a:bodyPr/>
        <a:lstStyle/>
        <a:p>
          <a:pPr rtl="0"/>
          <a:r>
            <a:rPr lang="sv-SE" sz="1000" b="1" dirty="0"/>
            <a:t>Control</a:t>
          </a:r>
        </a:p>
      </dgm:t>
    </dgm:pt>
    <dgm:pt modelId="{A779BAED-A72B-45EF-99B8-871192A5996D}" type="parTrans" cxnId="{FB368464-32D0-4890-B572-816A2DE29341}">
      <dgm:prSet/>
      <dgm:spPr/>
      <dgm:t>
        <a:bodyPr/>
        <a:lstStyle/>
        <a:p>
          <a:endParaRPr lang="sv-SE"/>
        </a:p>
      </dgm:t>
    </dgm:pt>
    <dgm:pt modelId="{7F533EBE-B7AC-4384-855E-0B7870CCAC75}" type="sibTrans" cxnId="{FB368464-32D0-4890-B572-816A2DE29341}">
      <dgm:prSet/>
      <dgm:spPr/>
      <dgm:t>
        <a:bodyPr/>
        <a:lstStyle/>
        <a:p>
          <a:endParaRPr lang="sv-SE"/>
        </a:p>
      </dgm:t>
    </dgm:pt>
    <dgm:pt modelId="{0DFC7774-5CFD-4D23-8116-EE0C0FE65621}" type="pres">
      <dgm:prSet presAssocID="{AD16CC09-0269-4EBF-8902-7AD1BA53E421}" presName="Name0" presStyleCnt="0">
        <dgm:presLayoutVars>
          <dgm:dir/>
          <dgm:animLvl val="lvl"/>
          <dgm:resizeHandles val="exact"/>
        </dgm:presLayoutVars>
      </dgm:prSet>
      <dgm:spPr/>
    </dgm:pt>
    <dgm:pt modelId="{BE9A4816-EBE4-4B58-8E07-7DEDE9298EE4}" type="pres">
      <dgm:prSet presAssocID="{D298C071-ADDC-4AEE-8573-94910A76CEF2}" presName="composite" presStyleCnt="0"/>
      <dgm:spPr/>
    </dgm:pt>
    <dgm:pt modelId="{F66D481A-3ECD-4E6A-A577-14D33A69ECC6}" type="pres">
      <dgm:prSet presAssocID="{D298C071-ADDC-4AEE-8573-94910A76CEF2}" presName="par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D62D9C7-C89B-4E52-84CF-37B3E31827C1}" type="pres">
      <dgm:prSet presAssocID="{D298C071-ADDC-4AEE-8573-94910A76CEF2}" presName="desTx" presStyleLbl="revTx" presStyleIdx="0" presStyleCnt="5">
        <dgm:presLayoutVars>
          <dgm:bulletEnabled val="1"/>
        </dgm:presLayoutVars>
      </dgm:prSet>
      <dgm:spPr/>
    </dgm:pt>
    <dgm:pt modelId="{66960152-C0DD-48A6-A270-5157897C10F4}" type="pres">
      <dgm:prSet presAssocID="{D9F95D76-7D16-4331-8E0C-B5401F5AF3D0}" presName="space" presStyleCnt="0"/>
      <dgm:spPr/>
    </dgm:pt>
    <dgm:pt modelId="{CF8084F7-20EE-421F-BFDA-FF06E9A1EA65}" type="pres">
      <dgm:prSet presAssocID="{BA21C1C7-436B-411C-AA61-B500BBD42B54}" presName="composite" presStyleCnt="0"/>
      <dgm:spPr/>
    </dgm:pt>
    <dgm:pt modelId="{BAA3F147-0113-420E-8C3A-2EA758D90D36}" type="pres">
      <dgm:prSet presAssocID="{BA21C1C7-436B-411C-AA61-B500BBD42B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E5224CC1-1DB1-47DB-AF4D-11CF3AE29FDA}" type="pres">
      <dgm:prSet presAssocID="{BA21C1C7-436B-411C-AA61-B500BBD42B54}" presName="desTx" presStyleLbl="revTx" presStyleIdx="1" presStyleCnt="5">
        <dgm:presLayoutVars>
          <dgm:bulletEnabled val="1"/>
        </dgm:presLayoutVars>
      </dgm:prSet>
      <dgm:spPr/>
    </dgm:pt>
    <dgm:pt modelId="{9906206A-0C32-4582-88E7-0D6AB2EBF84F}" type="pres">
      <dgm:prSet presAssocID="{BFE30C8B-DC41-44CD-BB1C-1BE8E7B236C2}" presName="space" presStyleCnt="0"/>
      <dgm:spPr/>
    </dgm:pt>
    <dgm:pt modelId="{B8837C01-A063-436F-B470-0253024469E4}" type="pres">
      <dgm:prSet presAssocID="{D9223BDD-90C4-4BA4-B15F-36FDB7E866E5}" presName="composite" presStyleCnt="0"/>
      <dgm:spPr/>
    </dgm:pt>
    <dgm:pt modelId="{3DFE91C7-DCCC-435B-A9D9-CF98812353DF}" type="pres">
      <dgm:prSet presAssocID="{D9223BDD-90C4-4BA4-B15F-36FDB7E866E5}" presName="par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7DDF60B4-8CE0-4018-995E-AC248AA69A9E}" type="pres">
      <dgm:prSet presAssocID="{D9223BDD-90C4-4BA4-B15F-36FDB7E866E5}" presName="desTx" presStyleLbl="revTx" presStyleIdx="2" presStyleCnt="5">
        <dgm:presLayoutVars>
          <dgm:bulletEnabled val="1"/>
        </dgm:presLayoutVars>
      </dgm:prSet>
      <dgm:spPr/>
    </dgm:pt>
    <dgm:pt modelId="{125D7FFF-158D-4678-ABCB-D075AA052026}" type="pres">
      <dgm:prSet presAssocID="{CB9A20E2-3BD4-4B8A-A6D9-6F19C1FD6330}" presName="space" presStyleCnt="0"/>
      <dgm:spPr/>
    </dgm:pt>
    <dgm:pt modelId="{DCA3ED19-0490-4BCC-B4A6-56F94F4A9CC2}" type="pres">
      <dgm:prSet presAssocID="{8D038326-4C32-4905-BDB9-3D2A5C1F563E}" presName="composite" presStyleCnt="0"/>
      <dgm:spPr/>
    </dgm:pt>
    <dgm:pt modelId="{E8B7DC4B-63F5-4C98-94EB-571C8055FE84}" type="pres">
      <dgm:prSet presAssocID="{8D038326-4C32-4905-BDB9-3D2A5C1F563E}" presName="par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F14DCCCC-2538-4315-8175-81B56A8ECABA}" type="pres">
      <dgm:prSet presAssocID="{8D038326-4C32-4905-BDB9-3D2A5C1F563E}" presName="desTx" presStyleLbl="revTx" presStyleIdx="3" presStyleCnt="5">
        <dgm:presLayoutVars>
          <dgm:bulletEnabled val="1"/>
        </dgm:presLayoutVars>
      </dgm:prSet>
      <dgm:spPr/>
    </dgm:pt>
    <dgm:pt modelId="{56797F43-3727-479E-AECC-1B0B36D34972}" type="pres">
      <dgm:prSet presAssocID="{E71F54AB-8C13-4AA2-8A2B-EAF44CB24337}" presName="space" presStyleCnt="0"/>
      <dgm:spPr/>
    </dgm:pt>
    <dgm:pt modelId="{69F5BA97-219A-41CC-88D6-AE25572992B1}" type="pres">
      <dgm:prSet presAssocID="{B44BAF58-4584-4D78-8BEE-AB4701FDDCE1}" presName="composite" presStyleCnt="0"/>
      <dgm:spPr/>
    </dgm:pt>
    <dgm:pt modelId="{E4B7007F-95BE-4DC9-86A7-A1D971D76629}" type="pres">
      <dgm:prSet presAssocID="{B44BAF58-4584-4D78-8BEE-AB4701FDDCE1}" presName="par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996AB8CE-B0BA-477E-83D7-959AC48343B9}" type="pres">
      <dgm:prSet presAssocID="{B44BAF58-4584-4D78-8BEE-AB4701FDDCE1}" presName="desTx" presStyleLbl="revTx" presStyleIdx="4" presStyleCnt="5">
        <dgm:presLayoutVars>
          <dgm:bulletEnabled val="1"/>
        </dgm:presLayoutVars>
      </dgm:prSet>
      <dgm:spPr/>
    </dgm:pt>
  </dgm:ptLst>
  <dgm:cxnLst>
    <dgm:cxn modelId="{0A4A5D10-FE42-480F-936D-770A0F4DF957}" srcId="{D9223BDD-90C4-4BA4-B15F-36FDB7E866E5}" destId="{BC78A7C7-5805-4CD4-882F-BE9FAE102E71}" srcOrd="0" destOrd="0" parTransId="{E90F724C-1B36-4074-A9B5-FC471088AEFE}" sibTransId="{1BCA18C3-8351-4860-95BF-D312CF30FEB8}"/>
    <dgm:cxn modelId="{3F7F2D16-C202-4CCA-926B-4379A08EABB2}" type="presOf" srcId="{D298C071-ADDC-4AEE-8573-94910A76CEF2}" destId="{F66D481A-3ECD-4E6A-A577-14D33A69ECC6}" srcOrd="0" destOrd="0" presId="urn:microsoft.com/office/officeart/2005/8/layout/chevron1"/>
    <dgm:cxn modelId="{C54A321F-B862-4879-AE95-2E412CB92746}" type="presOf" srcId="{BA21C1C7-436B-411C-AA61-B500BBD42B54}" destId="{BAA3F147-0113-420E-8C3A-2EA758D90D36}" srcOrd="0" destOrd="0" presId="urn:microsoft.com/office/officeart/2005/8/layout/chevron1"/>
    <dgm:cxn modelId="{FB368464-32D0-4890-B572-816A2DE29341}" srcId="{B44BAF58-4584-4D78-8BEE-AB4701FDDCE1}" destId="{06E96DED-A9C4-40C9-B889-E1AD99FDB861}" srcOrd="0" destOrd="0" parTransId="{A779BAED-A72B-45EF-99B8-871192A5996D}" sibTransId="{7F533EBE-B7AC-4384-855E-0B7870CCAC75}"/>
    <dgm:cxn modelId="{4A7C054C-00C3-4331-8C5A-920DE120B0DD}" srcId="{8D038326-4C32-4905-BDB9-3D2A5C1F563E}" destId="{0950601E-F7FE-4C25-9972-E414934174AB}" srcOrd="0" destOrd="0" parTransId="{B0C1FD75-8C49-4E38-B421-D599AD112398}" sibTransId="{346C889C-D944-4294-9FE2-1DD9D31C27C8}"/>
    <dgm:cxn modelId="{A447FF72-1E7E-40D6-B8DF-BC8FFCBB47BC}" type="presOf" srcId="{06E96DED-A9C4-40C9-B889-E1AD99FDB861}" destId="{996AB8CE-B0BA-477E-83D7-959AC48343B9}" srcOrd="0" destOrd="0" presId="urn:microsoft.com/office/officeart/2005/8/layout/chevron1"/>
    <dgm:cxn modelId="{5DADB95A-DF5D-43AF-9959-B3E4ED95ED7F}" type="presOf" srcId="{D9223BDD-90C4-4BA4-B15F-36FDB7E866E5}" destId="{3DFE91C7-DCCC-435B-A9D9-CF98812353DF}" srcOrd="0" destOrd="0" presId="urn:microsoft.com/office/officeart/2005/8/layout/chevron1"/>
    <dgm:cxn modelId="{75E3458F-5CAC-4784-A40D-B9A464023CF4}" srcId="{AD16CC09-0269-4EBF-8902-7AD1BA53E421}" destId="{8D038326-4C32-4905-BDB9-3D2A5C1F563E}" srcOrd="3" destOrd="0" parTransId="{62DF26A3-35EE-492D-9450-7271105E73B6}" sibTransId="{E71F54AB-8C13-4AA2-8A2B-EAF44CB24337}"/>
    <dgm:cxn modelId="{B0AF1B96-435E-44ED-9618-A80ECE58E89D}" type="presOf" srcId="{AD16CC09-0269-4EBF-8902-7AD1BA53E421}" destId="{0DFC7774-5CFD-4D23-8116-EE0C0FE65621}" srcOrd="0" destOrd="0" presId="urn:microsoft.com/office/officeart/2005/8/layout/chevron1"/>
    <dgm:cxn modelId="{951B81B5-179B-427B-A42E-650D1994A63C}" srcId="{AD16CC09-0269-4EBF-8902-7AD1BA53E421}" destId="{D298C071-ADDC-4AEE-8573-94910A76CEF2}" srcOrd="0" destOrd="0" parTransId="{47F25D13-9FBF-4FD8-9D2E-F178524BB248}" sibTransId="{D9F95D76-7D16-4331-8E0C-B5401F5AF3D0}"/>
    <dgm:cxn modelId="{C55DE0B8-E58C-49B6-AF3E-4E089917CE6F}" type="presOf" srcId="{0950601E-F7FE-4C25-9972-E414934174AB}" destId="{F14DCCCC-2538-4315-8175-81B56A8ECABA}" srcOrd="0" destOrd="0" presId="urn:microsoft.com/office/officeart/2005/8/layout/chevron1"/>
    <dgm:cxn modelId="{E52125BC-C391-4938-887D-888923A11BA8}" type="presOf" srcId="{B44BAF58-4584-4D78-8BEE-AB4701FDDCE1}" destId="{E4B7007F-95BE-4DC9-86A7-A1D971D76629}" srcOrd="0" destOrd="0" presId="urn:microsoft.com/office/officeart/2005/8/layout/chevron1"/>
    <dgm:cxn modelId="{34CA96C1-E2F1-48D2-80F0-83CBCB2C3730}" type="presOf" srcId="{BC78A7C7-5805-4CD4-882F-BE9FAE102E71}" destId="{7DDF60B4-8CE0-4018-995E-AC248AA69A9E}" srcOrd="0" destOrd="0" presId="urn:microsoft.com/office/officeart/2005/8/layout/chevron1"/>
    <dgm:cxn modelId="{317940C4-1C2D-40EE-A6C7-941CE622140C}" srcId="{D298C071-ADDC-4AEE-8573-94910A76CEF2}" destId="{0DA4175A-793D-41C9-B730-78A42BCEC815}" srcOrd="0" destOrd="0" parTransId="{87CFEC07-1F47-4AD3-8CEF-6038E76AAB43}" sibTransId="{0E74F2A6-574C-4210-A8D9-8D0163BD0A27}"/>
    <dgm:cxn modelId="{531E69C5-3A72-4DF0-A160-51143B5AC287}" type="presOf" srcId="{0DA4175A-793D-41C9-B730-78A42BCEC815}" destId="{3D62D9C7-C89B-4E52-84CF-37B3E31827C1}" srcOrd="0" destOrd="0" presId="urn:microsoft.com/office/officeart/2005/8/layout/chevron1"/>
    <dgm:cxn modelId="{C34E9FD4-7E63-4B2C-A5F0-1063A5B23DB8}" srcId="{AD16CC09-0269-4EBF-8902-7AD1BA53E421}" destId="{BA21C1C7-436B-411C-AA61-B500BBD42B54}" srcOrd="1" destOrd="0" parTransId="{74E2973F-E7A3-4DDC-AA00-7D8CF3064508}" sibTransId="{BFE30C8B-DC41-44CD-BB1C-1BE8E7B236C2}"/>
    <dgm:cxn modelId="{2DDAEDD6-0230-49F2-AF8F-F8FF9F04F205}" srcId="{AD16CC09-0269-4EBF-8902-7AD1BA53E421}" destId="{D9223BDD-90C4-4BA4-B15F-36FDB7E866E5}" srcOrd="2" destOrd="0" parTransId="{4E6E2615-F564-46B8-B49B-50E688C94B9E}" sibTransId="{CB9A20E2-3BD4-4B8A-A6D9-6F19C1FD6330}"/>
    <dgm:cxn modelId="{A73287E3-480B-4F0D-AAB4-24160C811F92}" type="presOf" srcId="{F0A60707-38FB-447A-85F1-3678DC456948}" destId="{E5224CC1-1DB1-47DB-AF4D-11CF3AE29FDA}" srcOrd="0" destOrd="0" presId="urn:microsoft.com/office/officeart/2005/8/layout/chevron1"/>
    <dgm:cxn modelId="{95917AE6-EF3B-427C-A532-4266C635ABE8}" srcId="{BA21C1C7-436B-411C-AA61-B500BBD42B54}" destId="{F0A60707-38FB-447A-85F1-3678DC456948}" srcOrd="0" destOrd="0" parTransId="{5FB807E1-B8A8-4315-B3DC-84D5E1D16309}" sibTransId="{C196376E-E2BF-46B7-8BC4-70063A0A550A}"/>
    <dgm:cxn modelId="{435484F3-B709-4429-97F0-52C88543F0B9}" srcId="{AD16CC09-0269-4EBF-8902-7AD1BA53E421}" destId="{B44BAF58-4584-4D78-8BEE-AB4701FDDCE1}" srcOrd="4" destOrd="0" parTransId="{4A938637-3382-4BC2-A999-A2D792A6364E}" sibTransId="{0F2F35DA-F291-403F-97FA-7A2B4AC93311}"/>
    <dgm:cxn modelId="{31E187FF-6863-45C8-967F-87ADEA38B419}" type="presOf" srcId="{8D038326-4C32-4905-BDB9-3D2A5C1F563E}" destId="{E8B7DC4B-63F5-4C98-94EB-571C8055FE84}" srcOrd="0" destOrd="0" presId="urn:microsoft.com/office/officeart/2005/8/layout/chevron1"/>
    <dgm:cxn modelId="{2A28278B-5F22-4834-B64F-B92B9AF2F50E}" type="presParOf" srcId="{0DFC7774-5CFD-4D23-8116-EE0C0FE65621}" destId="{BE9A4816-EBE4-4B58-8E07-7DEDE9298EE4}" srcOrd="0" destOrd="0" presId="urn:microsoft.com/office/officeart/2005/8/layout/chevron1"/>
    <dgm:cxn modelId="{040916E9-418A-4D31-AFA0-FC4D0EF8103B}" type="presParOf" srcId="{BE9A4816-EBE4-4B58-8E07-7DEDE9298EE4}" destId="{F66D481A-3ECD-4E6A-A577-14D33A69ECC6}" srcOrd="0" destOrd="0" presId="urn:microsoft.com/office/officeart/2005/8/layout/chevron1"/>
    <dgm:cxn modelId="{CDF416CF-5DBC-480B-A71B-EAEF555F07F3}" type="presParOf" srcId="{BE9A4816-EBE4-4B58-8E07-7DEDE9298EE4}" destId="{3D62D9C7-C89B-4E52-84CF-37B3E31827C1}" srcOrd="1" destOrd="0" presId="urn:microsoft.com/office/officeart/2005/8/layout/chevron1"/>
    <dgm:cxn modelId="{A9EBE232-88C4-4421-AED7-D388E5AB4062}" type="presParOf" srcId="{0DFC7774-5CFD-4D23-8116-EE0C0FE65621}" destId="{66960152-C0DD-48A6-A270-5157897C10F4}" srcOrd="1" destOrd="0" presId="urn:microsoft.com/office/officeart/2005/8/layout/chevron1"/>
    <dgm:cxn modelId="{A35674CD-51AB-49E9-B0A4-19CE9AE3D4D2}" type="presParOf" srcId="{0DFC7774-5CFD-4D23-8116-EE0C0FE65621}" destId="{CF8084F7-20EE-421F-BFDA-FF06E9A1EA65}" srcOrd="2" destOrd="0" presId="urn:microsoft.com/office/officeart/2005/8/layout/chevron1"/>
    <dgm:cxn modelId="{37659A29-E225-4A7B-B12C-801C335AE782}" type="presParOf" srcId="{CF8084F7-20EE-421F-BFDA-FF06E9A1EA65}" destId="{BAA3F147-0113-420E-8C3A-2EA758D90D36}" srcOrd="0" destOrd="0" presId="urn:microsoft.com/office/officeart/2005/8/layout/chevron1"/>
    <dgm:cxn modelId="{687D4660-882A-4450-9437-31F73061FE0F}" type="presParOf" srcId="{CF8084F7-20EE-421F-BFDA-FF06E9A1EA65}" destId="{E5224CC1-1DB1-47DB-AF4D-11CF3AE29FDA}" srcOrd="1" destOrd="0" presId="urn:microsoft.com/office/officeart/2005/8/layout/chevron1"/>
    <dgm:cxn modelId="{A460376C-08DA-4398-A9A1-8692E5DE006A}" type="presParOf" srcId="{0DFC7774-5CFD-4D23-8116-EE0C0FE65621}" destId="{9906206A-0C32-4582-88E7-0D6AB2EBF84F}" srcOrd="3" destOrd="0" presId="urn:microsoft.com/office/officeart/2005/8/layout/chevron1"/>
    <dgm:cxn modelId="{815D5370-0F98-430D-9D07-1ACCD5B04821}" type="presParOf" srcId="{0DFC7774-5CFD-4D23-8116-EE0C0FE65621}" destId="{B8837C01-A063-436F-B470-0253024469E4}" srcOrd="4" destOrd="0" presId="urn:microsoft.com/office/officeart/2005/8/layout/chevron1"/>
    <dgm:cxn modelId="{892D099C-DB9D-4897-8D65-12AF11822973}" type="presParOf" srcId="{B8837C01-A063-436F-B470-0253024469E4}" destId="{3DFE91C7-DCCC-435B-A9D9-CF98812353DF}" srcOrd="0" destOrd="0" presId="urn:microsoft.com/office/officeart/2005/8/layout/chevron1"/>
    <dgm:cxn modelId="{D655477B-B129-4294-8D54-F4610CD5372F}" type="presParOf" srcId="{B8837C01-A063-436F-B470-0253024469E4}" destId="{7DDF60B4-8CE0-4018-995E-AC248AA69A9E}" srcOrd="1" destOrd="0" presId="urn:microsoft.com/office/officeart/2005/8/layout/chevron1"/>
    <dgm:cxn modelId="{587D38B1-EA21-4E03-8617-7A7A3659A8C5}" type="presParOf" srcId="{0DFC7774-5CFD-4D23-8116-EE0C0FE65621}" destId="{125D7FFF-158D-4678-ABCB-D075AA052026}" srcOrd="5" destOrd="0" presId="urn:microsoft.com/office/officeart/2005/8/layout/chevron1"/>
    <dgm:cxn modelId="{C60400D6-C276-4C59-9CE3-5969B0C131AA}" type="presParOf" srcId="{0DFC7774-5CFD-4D23-8116-EE0C0FE65621}" destId="{DCA3ED19-0490-4BCC-B4A6-56F94F4A9CC2}" srcOrd="6" destOrd="0" presId="urn:microsoft.com/office/officeart/2005/8/layout/chevron1"/>
    <dgm:cxn modelId="{91C3B773-07EF-448F-9121-ADCE1572842E}" type="presParOf" srcId="{DCA3ED19-0490-4BCC-B4A6-56F94F4A9CC2}" destId="{E8B7DC4B-63F5-4C98-94EB-571C8055FE84}" srcOrd="0" destOrd="0" presId="urn:microsoft.com/office/officeart/2005/8/layout/chevron1"/>
    <dgm:cxn modelId="{0ADE3F00-FFAF-4185-8D82-EB47889D7FA2}" type="presParOf" srcId="{DCA3ED19-0490-4BCC-B4A6-56F94F4A9CC2}" destId="{F14DCCCC-2538-4315-8175-81B56A8ECABA}" srcOrd="1" destOrd="0" presId="urn:microsoft.com/office/officeart/2005/8/layout/chevron1"/>
    <dgm:cxn modelId="{0A95933A-6CD4-40DD-BB50-9AC8987A0213}" type="presParOf" srcId="{0DFC7774-5CFD-4D23-8116-EE0C0FE65621}" destId="{56797F43-3727-479E-AECC-1B0B36D34972}" srcOrd="7" destOrd="0" presId="urn:microsoft.com/office/officeart/2005/8/layout/chevron1"/>
    <dgm:cxn modelId="{8DC0E56B-9AA4-4277-9694-5DFDC9BF43C7}" type="presParOf" srcId="{0DFC7774-5CFD-4D23-8116-EE0C0FE65621}" destId="{69F5BA97-219A-41CC-88D6-AE25572992B1}" srcOrd="8" destOrd="0" presId="urn:microsoft.com/office/officeart/2005/8/layout/chevron1"/>
    <dgm:cxn modelId="{E8DE0C2C-667A-4ED5-828E-4DA4D11E5C7C}" type="presParOf" srcId="{69F5BA97-219A-41CC-88D6-AE25572992B1}" destId="{E4B7007F-95BE-4DC9-86A7-A1D971D76629}" srcOrd="0" destOrd="0" presId="urn:microsoft.com/office/officeart/2005/8/layout/chevron1"/>
    <dgm:cxn modelId="{EE82176F-A599-46CB-BF17-CC22EBAC905C}" type="presParOf" srcId="{69F5BA97-219A-41CC-88D6-AE25572992B1}" destId="{996AB8CE-B0BA-477E-83D7-959AC48343B9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89CD9-15E1-4EA6-B09B-141089A25C9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C6A9B-738D-4DE3-92F2-AC59825332E2}">
      <dsp:nvSpPr>
        <dsp:cNvPr id="0" name=""/>
        <dsp:cNvSpPr/>
      </dsp:nvSpPr>
      <dsp:spPr>
        <a:xfrm>
          <a:off x="0" y="0"/>
          <a:ext cx="1645920" cy="3417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A3:an som metod:</a:t>
          </a:r>
        </a:p>
      </dsp:txBody>
      <dsp:txXfrm>
        <a:off x="0" y="0"/>
        <a:ext cx="1645920" cy="3417243"/>
      </dsp:txXfrm>
    </dsp:sp>
    <dsp:sp modelId="{6B04B074-F2A7-4EF7-8D63-B7A782E1B8C9}">
      <dsp:nvSpPr>
        <dsp:cNvPr id="0" name=""/>
        <dsp:cNvSpPr/>
      </dsp:nvSpPr>
      <dsp:spPr>
        <a:xfrm>
          <a:off x="1769364" y="40170"/>
          <a:ext cx="6460236" cy="803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är ett enkelt och väl beprövat sätt att säkerställa systematiskt förbättringsarbete utan stora utbildningsinsatser</a:t>
          </a:r>
        </a:p>
      </dsp:txBody>
      <dsp:txXfrm>
        <a:off x="1769364" y="40170"/>
        <a:ext cx="6460236" cy="803419"/>
      </dsp:txXfrm>
    </dsp:sp>
    <dsp:sp modelId="{770BD61F-1132-4F22-AF70-78B4AD0EE0C9}">
      <dsp:nvSpPr>
        <dsp:cNvPr id="0" name=""/>
        <dsp:cNvSpPr/>
      </dsp:nvSpPr>
      <dsp:spPr>
        <a:xfrm>
          <a:off x="1645920" y="84359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61AFE-4170-41CA-9162-A4483C19843B}">
      <dsp:nvSpPr>
        <dsp:cNvPr id="0" name=""/>
        <dsp:cNvSpPr/>
      </dsp:nvSpPr>
      <dsp:spPr>
        <a:xfrm>
          <a:off x="1769364" y="883761"/>
          <a:ext cx="6460236" cy="803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Ger tillfällen för coachning och aktivt lärande</a:t>
          </a:r>
        </a:p>
      </dsp:txBody>
      <dsp:txXfrm>
        <a:off x="1769364" y="883761"/>
        <a:ext cx="6460236" cy="803419"/>
      </dsp:txXfrm>
    </dsp:sp>
    <dsp:sp modelId="{87718C77-6A24-48A3-AAD3-6D85AF7F37E6}">
      <dsp:nvSpPr>
        <dsp:cNvPr id="0" name=""/>
        <dsp:cNvSpPr/>
      </dsp:nvSpPr>
      <dsp:spPr>
        <a:xfrm>
          <a:off x="1645920" y="168718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AD81DE-E22C-4521-94F7-E997F6CB9A65}">
      <dsp:nvSpPr>
        <dsp:cNvPr id="0" name=""/>
        <dsp:cNvSpPr/>
      </dsp:nvSpPr>
      <dsp:spPr>
        <a:xfrm>
          <a:off x="1769364" y="1727351"/>
          <a:ext cx="6460236" cy="803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är visuellt och förbättrar förståelsen för vad som behöver göras och varför</a:t>
          </a:r>
        </a:p>
      </dsp:txBody>
      <dsp:txXfrm>
        <a:off x="1769364" y="1727351"/>
        <a:ext cx="6460236" cy="803419"/>
      </dsp:txXfrm>
    </dsp:sp>
    <dsp:sp modelId="{6FEB46E1-A9A8-4FC2-8430-FFF47506CAD1}">
      <dsp:nvSpPr>
        <dsp:cNvPr id="0" name=""/>
        <dsp:cNvSpPr/>
      </dsp:nvSpPr>
      <dsp:spPr>
        <a:xfrm>
          <a:off x="1645920" y="253077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AA42F-9363-4A6A-8B07-D4F529ECABD5}">
      <dsp:nvSpPr>
        <dsp:cNvPr id="0" name=""/>
        <dsp:cNvSpPr/>
      </dsp:nvSpPr>
      <dsp:spPr>
        <a:xfrm>
          <a:off x="1769364" y="2570941"/>
          <a:ext cx="6460236" cy="803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är ett effektivt kommunikationsverktyg, förhållandevis komplicerade problem kan sammanfattas på 5 minuter!</a:t>
          </a:r>
        </a:p>
      </dsp:txBody>
      <dsp:txXfrm>
        <a:off x="1769364" y="2570941"/>
        <a:ext cx="6460236" cy="803419"/>
      </dsp:txXfrm>
    </dsp:sp>
    <dsp:sp modelId="{E92E59C2-A214-437E-9FD9-C7A543D27AE9}">
      <dsp:nvSpPr>
        <dsp:cNvPr id="0" name=""/>
        <dsp:cNvSpPr/>
      </dsp:nvSpPr>
      <dsp:spPr>
        <a:xfrm>
          <a:off x="1645920" y="337436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89CD9-15E1-4EA6-B09B-141089A25C9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C6A9B-738D-4DE3-92F2-AC59825332E2}">
      <dsp:nvSpPr>
        <dsp:cNvPr id="0" name=""/>
        <dsp:cNvSpPr/>
      </dsp:nvSpPr>
      <dsp:spPr>
        <a:xfrm>
          <a:off x="0" y="0"/>
          <a:ext cx="1645920" cy="3417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A3:an som verktyg är:</a:t>
          </a:r>
        </a:p>
      </dsp:txBody>
      <dsp:txXfrm>
        <a:off x="0" y="0"/>
        <a:ext cx="1645920" cy="3417243"/>
      </dsp:txXfrm>
    </dsp:sp>
    <dsp:sp modelId="{6B04B074-F2A7-4EF7-8D63-B7A782E1B8C9}">
      <dsp:nvSpPr>
        <dsp:cNvPr id="0" name=""/>
        <dsp:cNvSpPr/>
      </dsp:nvSpPr>
      <dsp:spPr>
        <a:xfrm>
          <a:off x="1769364" y="32203"/>
          <a:ext cx="6460236" cy="644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altLang="sv-SE" sz="1800" kern="1200" dirty="0">
              <a:cs typeface="ヒラギノ角ゴ Pro W3"/>
            </a:rPr>
            <a:t>Baserat på standarden för pappersformatet</a:t>
          </a:r>
          <a:br>
            <a:rPr lang="sv-SE" altLang="sv-SE" sz="1800" kern="1200" dirty="0">
              <a:cs typeface="ヒラギノ角ゴ Pro W3"/>
            </a:rPr>
          </a:br>
          <a:r>
            <a:rPr lang="sv-SE" altLang="sv-SE" sz="1600" i="1" kern="1200" dirty="0">
              <a:cs typeface="ヒラギノ角ゴ Pro W3"/>
            </a:rPr>
            <a:t>2 stående A4-sidor = A3</a:t>
          </a:r>
          <a:endParaRPr lang="sv-SE" sz="1600" kern="1200" dirty="0"/>
        </a:p>
      </dsp:txBody>
      <dsp:txXfrm>
        <a:off x="1769364" y="32203"/>
        <a:ext cx="6460236" cy="644070"/>
      </dsp:txXfrm>
    </dsp:sp>
    <dsp:sp modelId="{770BD61F-1132-4F22-AF70-78B4AD0EE0C9}">
      <dsp:nvSpPr>
        <dsp:cNvPr id="0" name=""/>
        <dsp:cNvSpPr/>
      </dsp:nvSpPr>
      <dsp:spPr>
        <a:xfrm>
          <a:off x="1645920" y="676273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C902B-215B-4C64-A584-427BD6D63C65}">
      <dsp:nvSpPr>
        <dsp:cNvPr id="0" name=""/>
        <dsp:cNvSpPr/>
      </dsp:nvSpPr>
      <dsp:spPr>
        <a:xfrm>
          <a:off x="1769364" y="708477"/>
          <a:ext cx="6460236" cy="644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altLang="sv-SE" sz="1800" kern="1200" dirty="0">
              <a:cs typeface="ヒラギノ角ゴ Pro W3"/>
            </a:rPr>
            <a:t>Ett standardiserat rapportformat</a:t>
          </a:r>
          <a:br>
            <a:rPr lang="sv-SE" altLang="sv-SE" sz="1800" kern="1200" dirty="0">
              <a:cs typeface="ヒラギノ角ゴ Pro W3"/>
            </a:rPr>
          </a:br>
          <a:r>
            <a:rPr lang="sv-SE" altLang="sv-SE" sz="1600" i="1" kern="1200" dirty="0">
              <a:cs typeface="ヒラギノ角ゴ Pro W3"/>
            </a:rPr>
            <a:t>en sida</a:t>
          </a:r>
          <a:endParaRPr lang="sv-SE" altLang="sv-SE" sz="1600" kern="1200" dirty="0">
            <a:cs typeface="ヒラギノ角ゴ Pro W3"/>
          </a:endParaRPr>
        </a:p>
      </dsp:txBody>
      <dsp:txXfrm>
        <a:off x="1769364" y="708477"/>
        <a:ext cx="6460236" cy="644070"/>
      </dsp:txXfrm>
    </dsp:sp>
    <dsp:sp modelId="{1FF0FD0E-E163-4B8D-9D1E-C8E9109C3208}">
      <dsp:nvSpPr>
        <dsp:cNvPr id="0" name=""/>
        <dsp:cNvSpPr/>
      </dsp:nvSpPr>
      <dsp:spPr>
        <a:xfrm>
          <a:off x="1645920" y="1352547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343790-201B-4D36-B9EE-DFDB51C9928C}">
      <dsp:nvSpPr>
        <dsp:cNvPr id="0" name=""/>
        <dsp:cNvSpPr/>
      </dsp:nvSpPr>
      <dsp:spPr>
        <a:xfrm>
          <a:off x="1769364" y="1384750"/>
          <a:ext cx="6460236" cy="644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altLang="sv-SE" sz="1800" kern="1200" dirty="0">
              <a:cs typeface="ヒラギノ角ゴ Pro W3"/>
            </a:rPr>
            <a:t>En standardiserad dokumentation</a:t>
          </a:r>
          <a:br>
            <a:rPr lang="sv-SE" altLang="sv-SE" sz="1800" kern="1200" dirty="0">
              <a:cs typeface="ヒラギノ角ゴ Pro W3"/>
            </a:rPr>
          </a:br>
          <a:r>
            <a:rPr lang="sv-SE" altLang="sv-SE" sz="1600" i="1" kern="1200" dirty="0">
              <a:cs typeface="ヒラギノ角ゴ Pro W3"/>
            </a:rPr>
            <a:t>rubriker</a:t>
          </a:r>
          <a:endParaRPr lang="sv-SE" altLang="sv-SE" sz="1600" kern="1200" dirty="0">
            <a:cs typeface="ヒラギノ角ゴ Pro W3"/>
          </a:endParaRPr>
        </a:p>
      </dsp:txBody>
      <dsp:txXfrm>
        <a:off x="1769364" y="1384750"/>
        <a:ext cx="6460236" cy="644070"/>
      </dsp:txXfrm>
    </dsp:sp>
    <dsp:sp modelId="{DD235CCD-E825-4081-8713-7231398EB34C}">
      <dsp:nvSpPr>
        <dsp:cNvPr id="0" name=""/>
        <dsp:cNvSpPr/>
      </dsp:nvSpPr>
      <dsp:spPr>
        <a:xfrm>
          <a:off x="1645920" y="2028821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548373-C96A-41D4-BCB1-626F42D05F91}">
      <dsp:nvSpPr>
        <dsp:cNvPr id="0" name=""/>
        <dsp:cNvSpPr/>
      </dsp:nvSpPr>
      <dsp:spPr>
        <a:xfrm>
          <a:off x="1769364" y="2061024"/>
          <a:ext cx="6460236" cy="644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altLang="sv-SE" sz="1800" kern="1200" dirty="0"/>
            <a:t>En enkel arkiveringsmetod:</a:t>
          </a:r>
        </a:p>
      </dsp:txBody>
      <dsp:txXfrm>
        <a:off x="1769364" y="2061024"/>
        <a:ext cx="6460236" cy="644070"/>
      </dsp:txXfrm>
    </dsp:sp>
    <dsp:sp modelId="{FCB84E02-637D-4DBB-9A89-1037960C278C}">
      <dsp:nvSpPr>
        <dsp:cNvPr id="0" name=""/>
        <dsp:cNvSpPr/>
      </dsp:nvSpPr>
      <dsp:spPr>
        <a:xfrm>
          <a:off x="1645920" y="2705094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E63F9-0386-4C89-AB22-E0CD8D243E95}">
      <dsp:nvSpPr>
        <dsp:cNvPr id="0" name=""/>
        <dsp:cNvSpPr/>
      </dsp:nvSpPr>
      <dsp:spPr>
        <a:xfrm>
          <a:off x="1769364" y="2737298"/>
          <a:ext cx="6460236" cy="644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>
              <a:cs typeface="ヒラギノ角ゴ Pro W3"/>
            </a:rPr>
            <a:t>Ett hjälpmedel för tydlig struktur och logiskt flöde</a:t>
          </a:r>
          <a:endParaRPr lang="sv-SE" altLang="sv-SE" sz="1800" kern="1200" dirty="0"/>
        </a:p>
      </dsp:txBody>
      <dsp:txXfrm>
        <a:off x="1769364" y="2737298"/>
        <a:ext cx="6460236" cy="644070"/>
      </dsp:txXfrm>
    </dsp:sp>
    <dsp:sp modelId="{7397C2F4-2653-4F1C-AED7-41D23228B7EC}">
      <dsp:nvSpPr>
        <dsp:cNvPr id="0" name=""/>
        <dsp:cNvSpPr/>
      </dsp:nvSpPr>
      <dsp:spPr>
        <a:xfrm>
          <a:off x="1645920" y="3381368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F3C9AF-0E0F-4475-96DB-A92E0B812353}">
      <dsp:nvSpPr>
        <dsp:cNvPr id="0" name=""/>
        <dsp:cNvSpPr/>
      </dsp:nvSpPr>
      <dsp:spPr>
        <a:xfrm>
          <a:off x="0" y="1668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DC4D1-CEE4-48B9-947F-B8F8CB513EC9}">
      <dsp:nvSpPr>
        <dsp:cNvPr id="0" name=""/>
        <dsp:cNvSpPr/>
      </dsp:nvSpPr>
      <dsp:spPr>
        <a:xfrm>
          <a:off x="0" y="1668"/>
          <a:ext cx="8229600" cy="1137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/>
            <a:t>A3 fungerar utmärkt tillsammans med olika förbättringskoncept, som PGSA (</a:t>
          </a:r>
          <a:r>
            <a:rPr lang="sv-SE" sz="1900" i="1" kern="1200"/>
            <a:t>eng. PDSA/PDCA</a:t>
          </a:r>
          <a:r>
            <a:rPr lang="sv-SE" sz="1900" kern="1200"/>
            <a:t>) och DMAIC. </a:t>
          </a:r>
        </a:p>
      </dsp:txBody>
      <dsp:txXfrm>
        <a:off x="0" y="1668"/>
        <a:ext cx="8229600" cy="1137968"/>
      </dsp:txXfrm>
    </dsp:sp>
    <dsp:sp modelId="{CB6AAA68-1330-44DF-9A27-00BF1D1C7C48}">
      <dsp:nvSpPr>
        <dsp:cNvPr id="0" name=""/>
        <dsp:cNvSpPr/>
      </dsp:nvSpPr>
      <dsp:spPr>
        <a:xfrm>
          <a:off x="0" y="1139637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FE86A-7510-4605-968B-285F0A0E15F4}">
      <dsp:nvSpPr>
        <dsp:cNvPr id="0" name=""/>
        <dsp:cNvSpPr/>
      </dsp:nvSpPr>
      <dsp:spPr>
        <a:xfrm>
          <a:off x="0" y="1139637"/>
          <a:ext cx="8229600" cy="1137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/>
            <a:t>Båda beskriver ”aktiviteter” eller processteg i arbetet med att nå varaktiga lösningar på problem och A3:an är ett dokumenteringsverktyg. Därför kan vissa steg täcka flera rutor (se följande sidor).</a:t>
          </a:r>
        </a:p>
      </dsp:txBody>
      <dsp:txXfrm>
        <a:off x="0" y="1139637"/>
        <a:ext cx="8229600" cy="1137968"/>
      </dsp:txXfrm>
    </dsp:sp>
    <dsp:sp modelId="{4F9D0504-27CD-4CB1-AB8D-F0D55E003184}">
      <dsp:nvSpPr>
        <dsp:cNvPr id="0" name=""/>
        <dsp:cNvSpPr/>
      </dsp:nvSpPr>
      <dsp:spPr>
        <a:xfrm>
          <a:off x="0" y="2277605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D18DE-040C-4E44-8C75-D67E05C8F00D}">
      <dsp:nvSpPr>
        <dsp:cNvPr id="0" name=""/>
        <dsp:cNvSpPr/>
      </dsp:nvSpPr>
      <dsp:spPr>
        <a:xfrm>
          <a:off x="0" y="2277605"/>
          <a:ext cx="8229600" cy="1137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/>
            <a:t>Alla metoder, inklusive PGSA och DMAIC, lägger vikt på att ta reda på fakta innan mål sätts upp och lösningar testas, vilket är vår A3:as vänstersida</a:t>
          </a:r>
        </a:p>
      </dsp:txBody>
      <dsp:txXfrm>
        <a:off x="0" y="2277605"/>
        <a:ext cx="8229600" cy="11379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5AF53-FA72-4B93-9D55-6D3E1E6F3D07}">
      <dsp:nvSpPr>
        <dsp:cNvPr id="0" name=""/>
        <dsp:cNvSpPr/>
      </dsp:nvSpPr>
      <dsp:spPr>
        <a:xfrm>
          <a:off x="2142734" y="433"/>
          <a:ext cx="704093" cy="4576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/>
            <a:t>Planera</a:t>
          </a:r>
        </a:p>
      </dsp:txBody>
      <dsp:txXfrm>
        <a:off x="2165075" y="22774"/>
        <a:ext cx="659411" cy="412978"/>
      </dsp:txXfrm>
    </dsp:sp>
    <dsp:sp modelId="{2AD6D66A-D8CD-4729-918A-51FB0B29A3E1}">
      <dsp:nvSpPr>
        <dsp:cNvPr id="0" name=""/>
        <dsp:cNvSpPr/>
      </dsp:nvSpPr>
      <dsp:spPr>
        <a:xfrm>
          <a:off x="1737501" y="229263"/>
          <a:ext cx="1514559" cy="1514559"/>
        </a:xfrm>
        <a:custGeom>
          <a:avLst/>
          <a:gdLst/>
          <a:ahLst/>
          <a:cxnLst/>
          <a:rect l="0" t="0" r="0" b="0"/>
          <a:pathLst>
            <a:path>
              <a:moveTo>
                <a:pt x="1206869" y="147901"/>
              </a:moveTo>
              <a:arcTo wR="757279" hR="757279" stAng="18385161" swAng="1636544"/>
            </a:path>
          </a:pathLst>
        </a:custGeom>
        <a:noFill/>
        <a:ln w="28575" cap="flat" cmpd="sng" algn="ctr">
          <a:solidFill>
            <a:schemeClr val="accent2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C0668-F7B5-4AB7-9954-77947753E5EA}">
      <dsp:nvSpPr>
        <dsp:cNvPr id="0" name=""/>
        <dsp:cNvSpPr/>
      </dsp:nvSpPr>
      <dsp:spPr>
        <a:xfrm>
          <a:off x="2900013" y="757713"/>
          <a:ext cx="704093" cy="4576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/>
            <a:t>Göra</a:t>
          </a:r>
        </a:p>
      </dsp:txBody>
      <dsp:txXfrm>
        <a:off x="2922354" y="780054"/>
        <a:ext cx="659411" cy="412978"/>
      </dsp:txXfrm>
    </dsp:sp>
    <dsp:sp modelId="{CBCF0C50-B932-4155-8824-CEF660AE67EE}">
      <dsp:nvSpPr>
        <dsp:cNvPr id="0" name=""/>
        <dsp:cNvSpPr/>
      </dsp:nvSpPr>
      <dsp:spPr>
        <a:xfrm>
          <a:off x="1737501" y="229263"/>
          <a:ext cx="1514559" cy="1514559"/>
        </a:xfrm>
        <a:custGeom>
          <a:avLst/>
          <a:gdLst/>
          <a:ahLst/>
          <a:cxnLst/>
          <a:rect l="0" t="0" r="0" b="0"/>
          <a:pathLst>
            <a:path>
              <a:moveTo>
                <a:pt x="1436141" y="1092866"/>
              </a:moveTo>
              <a:arcTo wR="757279" hR="757279" stAng="1578295" swAng="1636544"/>
            </a:path>
          </a:pathLst>
        </a:custGeom>
        <a:noFill/>
        <a:ln w="28575" cap="flat" cmpd="sng" algn="ctr">
          <a:solidFill>
            <a:schemeClr val="accent2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259A8-AD35-4CBA-A1D8-15F8F45175A8}">
      <dsp:nvSpPr>
        <dsp:cNvPr id="0" name=""/>
        <dsp:cNvSpPr/>
      </dsp:nvSpPr>
      <dsp:spPr>
        <a:xfrm>
          <a:off x="2142734" y="1514992"/>
          <a:ext cx="704093" cy="4576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/>
            <a:t>Studera</a:t>
          </a:r>
        </a:p>
      </dsp:txBody>
      <dsp:txXfrm>
        <a:off x="2165075" y="1537333"/>
        <a:ext cx="659411" cy="412978"/>
      </dsp:txXfrm>
    </dsp:sp>
    <dsp:sp modelId="{686E37B4-17AD-42FF-9BDD-9907FFDF7F41}">
      <dsp:nvSpPr>
        <dsp:cNvPr id="0" name=""/>
        <dsp:cNvSpPr/>
      </dsp:nvSpPr>
      <dsp:spPr>
        <a:xfrm>
          <a:off x="1737501" y="229263"/>
          <a:ext cx="1514559" cy="1514559"/>
        </a:xfrm>
        <a:custGeom>
          <a:avLst/>
          <a:gdLst/>
          <a:ahLst/>
          <a:cxnLst/>
          <a:rect l="0" t="0" r="0" b="0"/>
          <a:pathLst>
            <a:path>
              <a:moveTo>
                <a:pt x="307689" y="1366657"/>
              </a:moveTo>
              <a:arcTo wR="757279" hR="757279" stAng="7585161" swAng="1636544"/>
            </a:path>
          </a:pathLst>
        </a:custGeom>
        <a:noFill/>
        <a:ln w="28575" cap="flat" cmpd="sng" algn="ctr">
          <a:solidFill>
            <a:schemeClr val="accent2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BBDEC-9E6F-42A8-A1CC-3169C6B67A77}">
      <dsp:nvSpPr>
        <dsp:cNvPr id="0" name=""/>
        <dsp:cNvSpPr/>
      </dsp:nvSpPr>
      <dsp:spPr>
        <a:xfrm>
          <a:off x="1385454" y="757713"/>
          <a:ext cx="704093" cy="4576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/>
            <a:t>Agera</a:t>
          </a:r>
        </a:p>
      </dsp:txBody>
      <dsp:txXfrm>
        <a:off x="1407795" y="780054"/>
        <a:ext cx="659411" cy="412978"/>
      </dsp:txXfrm>
    </dsp:sp>
    <dsp:sp modelId="{32A8700F-631E-4846-80E7-6E11F1DCB52C}">
      <dsp:nvSpPr>
        <dsp:cNvPr id="0" name=""/>
        <dsp:cNvSpPr/>
      </dsp:nvSpPr>
      <dsp:spPr>
        <a:xfrm>
          <a:off x="1737501" y="229263"/>
          <a:ext cx="1514559" cy="1514559"/>
        </a:xfrm>
        <a:custGeom>
          <a:avLst/>
          <a:gdLst/>
          <a:ahLst/>
          <a:cxnLst/>
          <a:rect l="0" t="0" r="0" b="0"/>
          <a:pathLst>
            <a:path>
              <a:moveTo>
                <a:pt x="78417" y="421692"/>
              </a:moveTo>
              <a:arcTo wR="757279" hR="757279" stAng="12378295" swAng="1636544"/>
            </a:path>
          </a:pathLst>
        </a:custGeom>
        <a:noFill/>
        <a:ln w="28575" cap="flat" cmpd="sng" algn="ctr">
          <a:solidFill>
            <a:schemeClr val="accent2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D481A-3ECD-4E6A-A577-14D33A69ECC6}">
      <dsp:nvSpPr>
        <dsp:cNvPr id="0" name=""/>
        <dsp:cNvSpPr/>
      </dsp:nvSpPr>
      <dsp:spPr>
        <a:xfrm>
          <a:off x="2070" y="675524"/>
          <a:ext cx="1021666" cy="40866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/>
            <a:t>D</a:t>
          </a:r>
        </a:p>
      </dsp:txBody>
      <dsp:txXfrm>
        <a:off x="206403" y="675524"/>
        <a:ext cx="613000" cy="408666"/>
      </dsp:txXfrm>
    </dsp:sp>
    <dsp:sp modelId="{3D62D9C7-C89B-4E52-84CF-37B3E31827C1}">
      <dsp:nvSpPr>
        <dsp:cNvPr id="0" name=""/>
        <dsp:cNvSpPr/>
      </dsp:nvSpPr>
      <dsp:spPr>
        <a:xfrm>
          <a:off x="2070" y="1135274"/>
          <a:ext cx="817332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100" b="1" kern="1200" dirty="0" err="1"/>
            <a:t>Define</a:t>
          </a:r>
          <a:endParaRPr lang="sv-SE" sz="1100" b="1" kern="1200" dirty="0"/>
        </a:p>
      </dsp:txBody>
      <dsp:txXfrm>
        <a:off x="2070" y="1135274"/>
        <a:ext cx="817332" cy="1170000"/>
      </dsp:txXfrm>
    </dsp:sp>
    <dsp:sp modelId="{BAA3F147-0113-420E-8C3A-2EA758D90D36}">
      <dsp:nvSpPr>
        <dsp:cNvPr id="0" name=""/>
        <dsp:cNvSpPr/>
      </dsp:nvSpPr>
      <dsp:spPr>
        <a:xfrm>
          <a:off x="807736" y="675524"/>
          <a:ext cx="1021666" cy="40866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/>
            <a:t>M</a:t>
          </a:r>
        </a:p>
      </dsp:txBody>
      <dsp:txXfrm>
        <a:off x="1012069" y="675524"/>
        <a:ext cx="613000" cy="408666"/>
      </dsp:txXfrm>
    </dsp:sp>
    <dsp:sp modelId="{E5224CC1-1DB1-47DB-AF4D-11CF3AE29FDA}">
      <dsp:nvSpPr>
        <dsp:cNvPr id="0" name=""/>
        <dsp:cNvSpPr/>
      </dsp:nvSpPr>
      <dsp:spPr>
        <a:xfrm>
          <a:off x="807736" y="1135274"/>
          <a:ext cx="817332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b="1" kern="1200" dirty="0" err="1"/>
            <a:t>Measure</a:t>
          </a:r>
          <a:endParaRPr lang="sv-SE" sz="1000" b="1" kern="1200" dirty="0"/>
        </a:p>
      </dsp:txBody>
      <dsp:txXfrm>
        <a:off x="807736" y="1135274"/>
        <a:ext cx="817332" cy="1170000"/>
      </dsp:txXfrm>
    </dsp:sp>
    <dsp:sp modelId="{3DFE91C7-DCCC-435B-A9D9-CF98812353DF}">
      <dsp:nvSpPr>
        <dsp:cNvPr id="0" name=""/>
        <dsp:cNvSpPr/>
      </dsp:nvSpPr>
      <dsp:spPr>
        <a:xfrm>
          <a:off x="1613402" y="675524"/>
          <a:ext cx="1021666" cy="40866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/>
            <a:t>A</a:t>
          </a:r>
        </a:p>
      </dsp:txBody>
      <dsp:txXfrm>
        <a:off x="1817735" y="675524"/>
        <a:ext cx="613000" cy="408666"/>
      </dsp:txXfrm>
    </dsp:sp>
    <dsp:sp modelId="{7DDF60B4-8CE0-4018-995E-AC248AA69A9E}">
      <dsp:nvSpPr>
        <dsp:cNvPr id="0" name=""/>
        <dsp:cNvSpPr/>
      </dsp:nvSpPr>
      <dsp:spPr>
        <a:xfrm>
          <a:off x="1613402" y="1135274"/>
          <a:ext cx="817332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b="1" kern="1200" dirty="0" err="1"/>
            <a:t>Analyze</a:t>
          </a:r>
          <a:endParaRPr lang="sv-SE" sz="1000" b="1" kern="1200" dirty="0"/>
        </a:p>
      </dsp:txBody>
      <dsp:txXfrm>
        <a:off x="1613402" y="1135274"/>
        <a:ext cx="817332" cy="1170000"/>
      </dsp:txXfrm>
    </dsp:sp>
    <dsp:sp modelId="{E8B7DC4B-63F5-4C98-94EB-571C8055FE84}">
      <dsp:nvSpPr>
        <dsp:cNvPr id="0" name=""/>
        <dsp:cNvSpPr/>
      </dsp:nvSpPr>
      <dsp:spPr>
        <a:xfrm>
          <a:off x="2419069" y="675524"/>
          <a:ext cx="1021666" cy="40866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/>
            <a:t>I</a:t>
          </a:r>
        </a:p>
      </dsp:txBody>
      <dsp:txXfrm>
        <a:off x="2623402" y="675524"/>
        <a:ext cx="613000" cy="408666"/>
      </dsp:txXfrm>
    </dsp:sp>
    <dsp:sp modelId="{F14DCCCC-2538-4315-8175-81B56A8ECABA}">
      <dsp:nvSpPr>
        <dsp:cNvPr id="0" name=""/>
        <dsp:cNvSpPr/>
      </dsp:nvSpPr>
      <dsp:spPr>
        <a:xfrm>
          <a:off x="2419069" y="1135274"/>
          <a:ext cx="817332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b="1" kern="1200" dirty="0" err="1"/>
            <a:t>Implement</a:t>
          </a:r>
          <a:endParaRPr lang="sv-SE" sz="1800" b="1" kern="1200" dirty="0"/>
        </a:p>
      </dsp:txBody>
      <dsp:txXfrm>
        <a:off x="2419069" y="1135274"/>
        <a:ext cx="817332" cy="1170000"/>
      </dsp:txXfrm>
    </dsp:sp>
    <dsp:sp modelId="{E4B7007F-95BE-4DC9-86A7-A1D971D76629}">
      <dsp:nvSpPr>
        <dsp:cNvPr id="0" name=""/>
        <dsp:cNvSpPr/>
      </dsp:nvSpPr>
      <dsp:spPr>
        <a:xfrm>
          <a:off x="3224735" y="675524"/>
          <a:ext cx="1021666" cy="40866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/>
            <a:t>C</a:t>
          </a:r>
        </a:p>
      </dsp:txBody>
      <dsp:txXfrm>
        <a:off x="3429068" y="675524"/>
        <a:ext cx="613000" cy="408666"/>
      </dsp:txXfrm>
    </dsp:sp>
    <dsp:sp modelId="{996AB8CE-B0BA-477E-83D7-959AC48343B9}">
      <dsp:nvSpPr>
        <dsp:cNvPr id="0" name=""/>
        <dsp:cNvSpPr/>
      </dsp:nvSpPr>
      <dsp:spPr>
        <a:xfrm>
          <a:off x="3224735" y="1135274"/>
          <a:ext cx="817332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b="1" kern="1200" dirty="0"/>
            <a:t>Control</a:t>
          </a:r>
        </a:p>
      </dsp:txBody>
      <dsp:txXfrm>
        <a:off x="3224735" y="1135274"/>
        <a:ext cx="817332" cy="117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CBEB0-FE1A-479A-A9DA-25DC3CD38EF1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22498-8C95-49EC-B21B-12D473FFF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5300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81B6C-57E3-A940-92C3-110294C5356B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8264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81B6C-57E3-A940-92C3-110294C5356B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460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81B6C-57E3-A940-92C3-110294C5356B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961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461F43-B2CB-4520-900E-F3955BA5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9AC333-F4E3-40BB-A65E-53AF712E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25F725-9A08-4697-93A3-92578D97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2497BE-5C99-4235-BD47-33F28688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40FD78-70B7-424E-A375-6D9ACFF7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4F48D-2FBD-4D25-8D1C-1F2C629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>
              <a:lnSpc>
                <a:spcPct val="140000"/>
              </a:lnSpc>
              <a:buFontTx/>
              <a:buNone/>
              <a:defRPr sz="2000"/>
            </a:lvl1pPr>
          </a:lstStyle>
          <a:p>
            <a:r>
              <a:rPr lang="sv-SE" dirty="0"/>
              <a:t>Klicka på bildikonen och infoga bild, den fyller ut platshållaren med rundat hörn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2497BE-5C99-4235-BD47-33F28688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40FD78-70B7-424E-A375-6D9ACFF7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4F48D-2FBD-4D25-8D1C-1F2C629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18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5652440-C592-4A93-8685-C39895AE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FD48E40-3050-4C22-9774-9FCE3220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F3786E9-BBDD-431B-94DD-E3718E99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31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360000"/>
            <a:ext cx="6947669" cy="617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>
              <a:lnSpc>
                <a:spcPct val="180000"/>
              </a:lnSpc>
              <a:buFontTx/>
              <a:buNone/>
              <a:defRPr sz="2000"/>
            </a:lvl1pPr>
          </a:lstStyle>
          <a:p>
            <a:r>
              <a:rPr lang="sv-SE" dirty="0"/>
              <a:t>Klicka på ikonen för att lägga till en bild, den fyller </a:t>
            </a:r>
            <a:br>
              <a:rPr lang="sv-SE" dirty="0"/>
            </a:br>
            <a:r>
              <a:rPr lang="sv-SE" dirty="0"/>
              <a:t>ut platshållaren med rundat hörn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3932237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972919"/>
            <a:ext cx="3932237" cy="4262781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5887BAF-EE00-4485-8F3B-9963DB69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8BDE05-485E-4AB9-B501-0D51D70E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D94035-9302-4429-B749-DC9613F5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Halv fär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0"/>
            <a:ext cx="5983357" cy="6946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511175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defRPr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1C50E5-8128-40E2-AE11-9CDB6525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8EF10-607E-443F-9A2B-8E0CCA88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3932237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D38C20-00FE-457A-BE28-DF515DC71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893" y="360000"/>
            <a:ext cx="5997150" cy="518627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3200"/>
            </a:lvl1pPr>
            <a:lvl2pPr>
              <a:lnSpc>
                <a:spcPct val="110000"/>
              </a:lnSpc>
              <a:spcBef>
                <a:spcPts val="1000"/>
              </a:spcBef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11AA42-BF89-4282-B410-A24FF3FD6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972920"/>
            <a:ext cx="3932237" cy="3573352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2E6BC3-D697-4291-AD7F-D9344F72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E3CC86-22E2-427D-ABE9-662DB675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A25E17-3393-4F80-B950-DA398AE3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183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AF462B-7C8A-4EC2-9A86-754718BC7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21A1C40-F691-4CC5-83A6-5B0A1689B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87DD35-D714-4303-964A-38DDA8D0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4A3F55-60A9-43F9-B11A-500A9EBB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B3C420-137E-419B-A4B1-6D7DDA03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246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819ED1B-8FA7-4CA8-8308-66D786E37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DD152F3-FF17-474D-A5EA-0456353B6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1A49F8-BA16-414D-8C48-95EA8543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DC6E67-21EC-4BD6-A546-4175E072B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2F75D8-00D5-4A7F-84FF-AE4D4628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331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5011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Invertera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461F43-B2CB-4520-900E-F3955BA5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9AC333-F4E3-40BB-A65E-53AF712E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25F725-9A08-4697-93A3-92578D97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841A27E-EBFD-43BF-902B-FBFCD18690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9" y="584834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800"/>
              </a:spcBef>
              <a:defRPr/>
            </a:lvl2pPr>
            <a:lvl3pPr>
              <a:lnSpc>
                <a:spcPct val="110000"/>
              </a:lnSpc>
              <a:spcBef>
                <a:spcPts val="800"/>
              </a:spcBef>
              <a:defRPr/>
            </a:lvl3pPr>
            <a:lvl4pPr>
              <a:lnSpc>
                <a:spcPct val="110000"/>
              </a:lnSpc>
              <a:spcBef>
                <a:spcPts val="800"/>
              </a:spcBef>
              <a:defRPr/>
            </a:lvl4pPr>
            <a:lvl5pPr>
              <a:lnSpc>
                <a:spcPct val="110000"/>
              </a:lnSpc>
              <a:spcBef>
                <a:spcPts val="800"/>
              </a:spcBef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960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Ha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3364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1C50E5-8128-40E2-AE11-9CDB6525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494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505075"/>
            <a:ext cx="5157787" cy="3684588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/>
            </a:lvl1pPr>
            <a:lvl2pPr>
              <a:lnSpc>
                <a:spcPct val="110000"/>
              </a:lnSpc>
              <a:spcBef>
                <a:spcPts val="1000"/>
              </a:spcBef>
              <a:defRPr sz="2400"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2650" y="15494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99212" y="2505074"/>
            <a:ext cx="5183188" cy="3684588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/>
            </a:lvl1pPr>
            <a:lvl2pPr>
              <a:lnSpc>
                <a:spcPct val="110000"/>
              </a:lnSpc>
              <a:spcBef>
                <a:spcPts val="1000"/>
              </a:spcBef>
              <a:defRPr sz="2400"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1B20FEC-AC6C-4185-9558-FF620526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32B6478-60E6-4DB5-8AD9-C74836F5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966DAE3-5F86-48E0-A3B9-18884EA4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/>
            </a:lvl1pPr>
          </a:lstStyle>
          <a:p>
            <a:r>
              <a:rPr lang="sv-SE" dirty="0"/>
              <a:t>Klicka på bildikonen och infoga bild, den fyller ut platshållaren med rundat hörn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2497BE-5C99-4235-BD47-33F28688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40FD78-70B7-424E-A375-6D9ACFF7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4F48D-2FBD-4D25-8D1C-1F2C629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att ändra mall för rubrikformat</a:t>
            </a:r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/>
              <a:t>Nivå tre</a:t>
            </a:r>
          </a:p>
          <a:p>
            <a:pPr lvl="3"/>
            <a:r>
              <a:rPr lang="en-US" dirty="0"/>
              <a:t>Nivå fyra</a:t>
            </a:r>
          </a:p>
          <a:p>
            <a:pPr lvl="4"/>
            <a:r>
              <a:rPr lang="en-US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1E74-C129-49CC-A8E9-55F17C697E65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75777A-8889-41C5-9B21-1D01DDBB0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2" r:id="rId3"/>
    <p:sldLayoutId id="2147483677" r:id="rId4"/>
    <p:sldLayoutId id="2147483676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8" r:id="rId18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 descr="Logotyp för Region Skåne">
            <a:extLst>
              <a:ext uri="{FF2B5EF4-FFF2-40B4-BE49-F238E27FC236}">
                <a16:creationId xmlns:a16="http://schemas.microsoft.com/office/drawing/2014/main" id="{91745122-F1F4-406D-9915-564572F96D66}"/>
              </a:ext>
            </a:extLst>
          </p:cNvPr>
          <p:cNvGrpSpPr/>
          <p:nvPr/>
        </p:nvGrpSpPr>
        <p:grpSpPr>
          <a:xfrm>
            <a:off x="11032836" y="5830454"/>
            <a:ext cx="949036" cy="894773"/>
            <a:chOff x="11032836" y="5830454"/>
            <a:chExt cx="949036" cy="894773"/>
          </a:xfrm>
        </p:grpSpPr>
        <p:sp>
          <p:nvSpPr>
            <p:cNvPr id="5" name="Ellips 4">
              <a:extLst>
                <a:ext uri="{FF2B5EF4-FFF2-40B4-BE49-F238E27FC236}">
                  <a16:creationId xmlns:a16="http://schemas.microsoft.com/office/drawing/2014/main" id="{3ECB80DB-3FDA-4623-8036-F3FCA8671E06}"/>
                </a:ext>
              </a:extLst>
            </p:cNvPr>
            <p:cNvSpPr/>
            <p:nvPr/>
          </p:nvSpPr>
          <p:spPr>
            <a:xfrm>
              <a:off x="11032836" y="5830454"/>
              <a:ext cx="949036" cy="8947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35749E1A-28CA-42F2-B71A-7D8DF071C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11479" y="5848346"/>
              <a:ext cx="746613" cy="691200"/>
            </a:xfrm>
            <a:prstGeom prst="rect">
              <a:avLst/>
            </a:prstGeom>
          </p:spPr>
        </p:pic>
      </p:grpSp>
      <p:sp>
        <p:nvSpPr>
          <p:cNvPr id="8" name="Rubrik 3">
            <a:extLst>
              <a:ext uri="{FF2B5EF4-FFF2-40B4-BE49-F238E27FC236}">
                <a16:creationId xmlns:a16="http://schemas.microsoft.com/office/drawing/2014/main" id="{2D1F56BB-C014-44C1-9912-7E64A5E8B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00213"/>
            <a:ext cx="10363200" cy="1470025"/>
          </a:xfrm>
        </p:spPr>
        <p:txBody>
          <a:bodyPr/>
          <a:lstStyle/>
          <a:p>
            <a:r>
              <a:rPr lang="sv-SE" dirty="0"/>
              <a:t>A3-metoden</a:t>
            </a:r>
          </a:p>
        </p:txBody>
      </p:sp>
      <p:sp>
        <p:nvSpPr>
          <p:cNvPr id="9" name="Underrubrik 4">
            <a:extLst>
              <a:ext uri="{FF2B5EF4-FFF2-40B4-BE49-F238E27FC236}">
                <a16:creationId xmlns:a16="http://schemas.microsoft.com/office/drawing/2014/main" id="{62CF7291-CF98-4C38-98D4-A41EE62ED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05188"/>
            <a:ext cx="8534400" cy="1752600"/>
          </a:xfrm>
        </p:spPr>
        <p:txBody>
          <a:bodyPr/>
          <a:lstStyle/>
          <a:p>
            <a:r>
              <a:rPr lang="sv-SE" altLang="sv-SE" sz="2800" dirty="0">
                <a:latin typeface="Arial Narrow" pitchFamily="34" charset="0"/>
              </a:rPr>
              <a:t>Introduktion till ett visuellt och effektivt verktyg vid förbättringsarbete/ problemlösning</a:t>
            </a:r>
          </a:p>
        </p:txBody>
      </p:sp>
    </p:spTree>
    <p:extLst>
      <p:ext uri="{BB962C8B-B14F-4D97-AF65-F5344CB8AC3E}">
        <p14:creationId xmlns:p14="http://schemas.microsoft.com/office/powerpoint/2010/main" val="3501079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697" y="3450591"/>
            <a:ext cx="4808059" cy="2980799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2564063" y="4694826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Planera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2567609" y="3717032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Planera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2564063" y="5718403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Planera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4805532" y="3655803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Planera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4805532" y="4543493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Göra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4800256" y="5405527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Studera/Agera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4800256" y="5918458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Agera</a:t>
            </a:r>
          </a:p>
        </p:txBody>
      </p:sp>
      <p:graphicFrame>
        <p:nvGraphicFramePr>
          <p:cNvPr id="19" name="Platshållare för innehåll 18"/>
          <p:cNvGraphicFramePr>
            <a:graphicFrameLocks noGrp="1"/>
          </p:cNvGraphicFramePr>
          <p:nvPr>
            <p:ph idx="1"/>
          </p:nvPr>
        </p:nvGraphicFramePr>
        <p:xfrm>
          <a:off x="5229272" y="562135"/>
          <a:ext cx="4989562" cy="1973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" name="Rubri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sv-SE" dirty="0"/>
              <a:t>A3 och PGSA</a:t>
            </a:r>
          </a:p>
        </p:txBody>
      </p:sp>
    </p:spTree>
    <p:extLst>
      <p:ext uri="{BB962C8B-B14F-4D97-AF65-F5344CB8AC3E}">
        <p14:creationId xmlns:p14="http://schemas.microsoft.com/office/powerpoint/2010/main" val="222081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ildobjekt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585" y="3413946"/>
            <a:ext cx="4808059" cy="2980799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2" name="textruta 21"/>
          <p:cNvSpPr txBox="1"/>
          <p:nvPr/>
        </p:nvSpPr>
        <p:spPr>
          <a:xfrm>
            <a:off x="2624011" y="4586792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/>
              <a:t>Measure</a:t>
            </a:r>
            <a:endParaRPr lang="sv-SE" sz="2000" dirty="0"/>
          </a:p>
        </p:txBody>
      </p:sp>
      <p:sp>
        <p:nvSpPr>
          <p:cNvPr id="23" name="textruta 22"/>
          <p:cNvSpPr txBox="1"/>
          <p:nvPr/>
        </p:nvSpPr>
        <p:spPr>
          <a:xfrm>
            <a:off x="2624011" y="3613455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/>
              <a:t>Define</a:t>
            </a:r>
            <a:endParaRPr lang="sv-SE" sz="2000" dirty="0"/>
          </a:p>
        </p:txBody>
      </p:sp>
      <p:sp>
        <p:nvSpPr>
          <p:cNvPr id="24" name="textruta 23"/>
          <p:cNvSpPr txBox="1"/>
          <p:nvPr/>
        </p:nvSpPr>
        <p:spPr>
          <a:xfrm>
            <a:off x="2624011" y="5753816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/>
              <a:t>Analyze</a:t>
            </a:r>
            <a:endParaRPr lang="sv-SE" sz="2000" dirty="0"/>
          </a:p>
        </p:txBody>
      </p:sp>
      <p:sp>
        <p:nvSpPr>
          <p:cNvPr id="25" name="textruta 24"/>
          <p:cNvSpPr txBox="1"/>
          <p:nvPr/>
        </p:nvSpPr>
        <p:spPr>
          <a:xfrm>
            <a:off x="4649748" y="3613455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/>
              <a:t>Analyze</a:t>
            </a:r>
            <a:endParaRPr lang="sv-SE" sz="2000" dirty="0"/>
          </a:p>
        </p:txBody>
      </p:sp>
      <p:sp>
        <p:nvSpPr>
          <p:cNvPr id="26" name="textruta 25"/>
          <p:cNvSpPr txBox="1"/>
          <p:nvPr/>
        </p:nvSpPr>
        <p:spPr>
          <a:xfrm>
            <a:off x="4649747" y="4586792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/>
              <a:t>Implement</a:t>
            </a:r>
            <a:endParaRPr lang="sv-SE" sz="2000" dirty="0"/>
          </a:p>
        </p:txBody>
      </p:sp>
      <p:sp>
        <p:nvSpPr>
          <p:cNvPr id="27" name="textruta 26"/>
          <p:cNvSpPr txBox="1"/>
          <p:nvPr/>
        </p:nvSpPr>
        <p:spPr>
          <a:xfrm>
            <a:off x="4649748" y="5317106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Control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4649748" y="5953871"/>
            <a:ext cx="1839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Control</a:t>
            </a:r>
          </a:p>
        </p:txBody>
      </p:sp>
      <p:graphicFrame>
        <p:nvGraphicFramePr>
          <p:cNvPr id="30" name="Diagram 29"/>
          <p:cNvGraphicFramePr/>
          <p:nvPr/>
        </p:nvGraphicFramePr>
        <p:xfrm>
          <a:off x="5879976" y="775008"/>
          <a:ext cx="4248472" cy="298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Rubri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sv-SE" dirty="0"/>
              <a:t>A3 och DMAIC</a:t>
            </a:r>
          </a:p>
        </p:txBody>
      </p:sp>
    </p:spTree>
    <p:extLst>
      <p:ext uri="{BB962C8B-B14F-4D97-AF65-F5344CB8AC3E}">
        <p14:creationId xmlns:p14="http://schemas.microsoft.com/office/powerpoint/2010/main" val="37027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</p:nvPr>
        </p:nvGraphicFramePr>
        <p:xfrm>
          <a:off x="1991544" y="980729"/>
          <a:ext cx="8229600" cy="341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Bildobjekt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91838" y="4797152"/>
            <a:ext cx="2029013" cy="152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</p:nvPr>
        </p:nvGraphicFramePr>
        <p:xfrm>
          <a:off x="2063552" y="908721"/>
          <a:ext cx="8229600" cy="341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upp 2"/>
          <p:cNvGrpSpPr/>
          <p:nvPr/>
        </p:nvGrpSpPr>
        <p:grpSpPr>
          <a:xfrm>
            <a:off x="8040216" y="2708920"/>
            <a:ext cx="648072" cy="832694"/>
            <a:chOff x="7207126" y="2676129"/>
            <a:chExt cx="1080120" cy="1368152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8" t="7020" r="15709" b="6624"/>
            <a:stretch/>
          </p:blipFill>
          <p:spPr bwMode="auto">
            <a:xfrm>
              <a:off x="7207126" y="2676129"/>
              <a:ext cx="1080120" cy="1368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7349429" y="2925266"/>
              <a:ext cx="71438" cy="714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7349429" y="3068141"/>
              <a:ext cx="71438" cy="714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7349429" y="3357066"/>
              <a:ext cx="71438" cy="714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7349429" y="3501529"/>
              <a:ext cx="71438" cy="7143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" name="Höger 9"/>
          <p:cNvSpPr>
            <a:spLocks noChangeArrowheads="1"/>
          </p:cNvSpPr>
          <p:nvPr/>
        </p:nvSpPr>
        <p:spPr bwMode="auto">
          <a:xfrm>
            <a:off x="5843672" y="6203526"/>
            <a:ext cx="396345" cy="173313"/>
          </a:xfrm>
          <a:prstGeom prst="rightArrow">
            <a:avLst>
              <a:gd name="adj1" fmla="val 50000"/>
              <a:gd name="adj2" fmla="val 50092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 sz="1800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4836229" y="6093719"/>
            <a:ext cx="1056920" cy="35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/>
            <a:r>
              <a:rPr lang="sv-SE" altLang="sv-SE" sz="1600" dirty="0"/>
              <a:t>Nuläge</a:t>
            </a:r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6240016" y="6093297"/>
            <a:ext cx="1056920" cy="34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/>
            <a:r>
              <a:rPr lang="sv-SE" altLang="sv-SE" sz="1600" dirty="0"/>
              <a:t>Framtid</a:t>
            </a:r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9897" y="4469255"/>
            <a:ext cx="2029013" cy="1521760"/>
          </a:xfrm>
          <a:prstGeom prst="rect">
            <a:avLst/>
          </a:prstGeom>
        </p:spPr>
      </p:pic>
      <p:cxnSp>
        <p:nvCxnSpPr>
          <p:cNvPr id="14" name="Rak 13"/>
          <p:cNvCxnSpPr/>
          <p:nvPr/>
        </p:nvCxnSpPr>
        <p:spPr bwMode="auto">
          <a:xfrm>
            <a:off x="6008771" y="6081179"/>
            <a:ext cx="0" cy="373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9670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4"/>
          <p:cNvSpPr>
            <a:spLocks noChangeArrowheads="1"/>
          </p:cNvSpPr>
          <p:nvPr/>
        </p:nvSpPr>
        <p:spPr bwMode="auto">
          <a:xfrm>
            <a:off x="1487488" y="1"/>
            <a:ext cx="9180512" cy="6857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 sz="1661"/>
          </a:p>
        </p:txBody>
      </p:sp>
      <p:graphicFrame>
        <p:nvGraphicFramePr>
          <p:cNvPr id="95237" name="Group 5"/>
          <p:cNvGraphicFramePr>
            <a:graphicFrameLocks noGrp="1"/>
          </p:cNvGraphicFramePr>
          <p:nvPr/>
        </p:nvGraphicFramePr>
        <p:xfrm>
          <a:off x="1619501" y="764704"/>
          <a:ext cx="3819688" cy="1566132"/>
        </p:xfrm>
        <a:graphic>
          <a:graphicData uri="http://schemas.openxmlformats.org/drawingml/2006/table">
            <a:tbl>
              <a:tblPr/>
              <a:tblGrid>
                <a:gridCol w="381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70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Bakgrund och problemformulering</a:t>
                      </a: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42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05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31" name="Text Box 13"/>
          <p:cNvSpPr txBox="1">
            <a:spLocks noChangeArrowheads="1"/>
          </p:cNvSpPr>
          <p:nvPr/>
        </p:nvSpPr>
        <p:spPr bwMode="auto">
          <a:xfrm>
            <a:off x="1619501" y="485727"/>
            <a:ext cx="1974426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 dirty="0">
                <a:latin typeface="Arial Narrow" panose="020B0606020202030204" pitchFamily="34" charset="0"/>
              </a:rPr>
              <a:t>Problem/ Avvikelse/ Ämne:</a:t>
            </a:r>
            <a:endParaRPr lang="sv-SE" altLang="sv-SE" sz="923" dirty="0">
              <a:latin typeface="Arial Narrow" panose="020B0606020202030204" pitchFamily="34" charset="0"/>
            </a:endParaRPr>
          </a:p>
        </p:txBody>
      </p:sp>
      <p:sp>
        <p:nvSpPr>
          <p:cNvPr id="158732" name="Text Box 14"/>
          <p:cNvSpPr txBox="1">
            <a:spLocks noChangeArrowheads="1"/>
          </p:cNvSpPr>
          <p:nvPr/>
        </p:nvSpPr>
        <p:spPr bwMode="auto">
          <a:xfrm>
            <a:off x="4662341" y="269599"/>
            <a:ext cx="2098675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 dirty="0"/>
              <a:t>A3 Problemlösning</a:t>
            </a:r>
            <a:endParaRPr lang="sv-SE" altLang="sv-SE" sz="923" dirty="0"/>
          </a:p>
        </p:txBody>
      </p:sp>
      <p:sp>
        <p:nvSpPr>
          <p:cNvPr id="158733" name="Text Box 15"/>
          <p:cNvSpPr txBox="1">
            <a:spLocks noChangeArrowheads="1"/>
          </p:cNvSpPr>
          <p:nvPr/>
        </p:nvSpPr>
        <p:spPr bwMode="auto">
          <a:xfrm>
            <a:off x="5493683" y="499568"/>
            <a:ext cx="2025650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 dirty="0" err="1">
                <a:latin typeface="Arial Narrow" panose="020B0606020202030204" pitchFamily="34" charset="0"/>
              </a:rPr>
              <a:t>Avd</a:t>
            </a:r>
            <a:r>
              <a:rPr lang="sv-SE" altLang="sv-SE" sz="923" b="1" dirty="0">
                <a:latin typeface="Arial Narrow" panose="020B0606020202030204" pitchFamily="34" charset="0"/>
              </a:rPr>
              <a:t>/ Enhet: </a:t>
            </a:r>
            <a:endParaRPr lang="sv-SE" altLang="sv-SE" sz="923" dirty="0">
              <a:latin typeface="Arial Narrow" panose="020B0606020202030204" pitchFamily="34" charset="0"/>
            </a:endParaRPr>
          </a:p>
        </p:txBody>
      </p:sp>
      <p:graphicFrame>
        <p:nvGraphicFramePr>
          <p:cNvPr id="95248" name="Group 16"/>
          <p:cNvGraphicFramePr>
            <a:graphicFrameLocks noGrp="1"/>
          </p:cNvGraphicFramePr>
          <p:nvPr/>
        </p:nvGraphicFramePr>
        <p:xfrm>
          <a:off x="1619501" y="2333411"/>
          <a:ext cx="3819688" cy="2294512"/>
        </p:xfrm>
        <a:graphic>
          <a:graphicData uri="http://schemas.openxmlformats.org/drawingml/2006/table">
            <a:tbl>
              <a:tblPr/>
              <a:tblGrid>
                <a:gridCol w="381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485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Nuläge</a:t>
                      </a: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374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altLang="sv-SE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56" name="Group 24"/>
          <p:cNvGraphicFramePr>
            <a:graphicFrameLocks noGrp="1"/>
          </p:cNvGraphicFramePr>
          <p:nvPr/>
        </p:nvGraphicFramePr>
        <p:xfrm>
          <a:off x="1619501" y="4653136"/>
          <a:ext cx="3819688" cy="1593203"/>
        </p:xfrm>
        <a:graphic>
          <a:graphicData uri="http://schemas.openxmlformats.org/drawingml/2006/table">
            <a:tbl>
              <a:tblPr/>
              <a:tblGrid>
                <a:gridCol w="381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96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Grundorsaker</a:t>
                      </a: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8065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64" name="Group 32"/>
          <p:cNvGraphicFramePr>
            <a:graphicFrameLocks noGrp="1"/>
          </p:cNvGraphicFramePr>
          <p:nvPr/>
        </p:nvGraphicFramePr>
        <p:xfrm>
          <a:off x="5439190" y="764704"/>
          <a:ext cx="5049299" cy="1566132"/>
        </p:xfrm>
        <a:graphic>
          <a:graphicData uri="http://schemas.openxmlformats.org/drawingml/2006/table">
            <a:tbl>
              <a:tblPr/>
              <a:tblGrid>
                <a:gridCol w="504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453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Framtida läge/ Mål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679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72" name="Group 40"/>
          <p:cNvGraphicFramePr>
            <a:graphicFrameLocks noGrp="1"/>
          </p:cNvGraphicFramePr>
          <p:nvPr/>
        </p:nvGraphicFramePr>
        <p:xfrm>
          <a:off x="5439190" y="4077073"/>
          <a:ext cx="5049299" cy="1007896"/>
        </p:xfrm>
        <a:graphic>
          <a:graphicData uri="http://schemas.openxmlformats.org/drawingml/2006/table">
            <a:tbl>
              <a:tblPr/>
              <a:tblGrid>
                <a:gridCol w="504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572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Resultat och Lärdomar 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324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altLang="sv-S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66" name="Text Box 48"/>
          <p:cNvSpPr txBox="1">
            <a:spLocks noChangeArrowheads="1"/>
          </p:cNvSpPr>
          <p:nvPr/>
        </p:nvSpPr>
        <p:spPr bwMode="auto">
          <a:xfrm>
            <a:off x="1559498" y="6362328"/>
            <a:ext cx="3375147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>
                <a:latin typeface="Arial Narrow" panose="020B0606020202030204" pitchFamily="34" charset="0"/>
              </a:rPr>
              <a:t>Upprättad av: </a:t>
            </a:r>
            <a:r>
              <a:rPr lang="sv-SE" altLang="sv-SE" sz="923">
                <a:latin typeface="Arial Narrow" panose="020B0606020202030204" pitchFamily="34" charset="0"/>
              </a:rPr>
              <a:t>xx</a:t>
            </a:r>
          </a:p>
        </p:txBody>
      </p:sp>
      <p:graphicFrame>
        <p:nvGraphicFramePr>
          <p:cNvPr id="95281" name="Group 49"/>
          <p:cNvGraphicFramePr>
            <a:graphicFrameLocks noGrp="1"/>
          </p:cNvGraphicFramePr>
          <p:nvPr/>
        </p:nvGraphicFramePr>
        <p:xfrm>
          <a:off x="5439190" y="2333414"/>
          <a:ext cx="5049299" cy="1743659"/>
        </p:xfrm>
        <a:graphic>
          <a:graphicData uri="http://schemas.openxmlformats.org/drawingml/2006/table">
            <a:tbl>
              <a:tblPr/>
              <a:tblGrid>
                <a:gridCol w="348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176">
                <a:tc gridSpan="3"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Att göra (</a:t>
                      </a:r>
                      <a:r>
                        <a:rPr kumimoji="0" lang="sv-SE" altLang="sv-SE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inkl</a:t>
                      </a: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test av lösning/ar)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12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Vad?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Vem?</a:t>
                      </a:r>
                      <a:endParaRPr kumimoji="0" lang="sv-SE" altLang="sv-SE" sz="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Klart när?</a:t>
                      </a: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9971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altLang="sv-S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5297" name="Group 65"/>
          <p:cNvGraphicFramePr>
            <a:graphicFrameLocks noGrp="1"/>
          </p:cNvGraphicFramePr>
          <p:nvPr/>
        </p:nvGraphicFramePr>
        <p:xfrm>
          <a:off x="5439190" y="5087542"/>
          <a:ext cx="5049299" cy="1158796"/>
        </p:xfrm>
        <a:graphic>
          <a:graphicData uri="http://schemas.openxmlformats.org/drawingml/2006/table">
            <a:tbl>
              <a:tblPr/>
              <a:tblGrid>
                <a:gridCol w="504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536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Uppföljning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430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96" name="Text Box 78"/>
          <p:cNvSpPr txBox="1">
            <a:spLocks noChangeArrowheads="1"/>
          </p:cNvSpPr>
          <p:nvPr/>
        </p:nvSpPr>
        <p:spPr bwMode="auto">
          <a:xfrm>
            <a:off x="5094426" y="6369963"/>
            <a:ext cx="4184651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>
                <a:latin typeface="Arial Narrow" panose="020B0606020202030204" pitchFamily="34" charset="0"/>
              </a:rPr>
              <a:t>Godkänd av: </a:t>
            </a:r>
            <a:r>
              <a:rPr lang="sv-SE" altLang="sv-SE" sz="923">
                <a:latin typeface="Arial Narrow" panose="020B0606020202030204" pitchFamily="34" charset="0"/>
              </a:rPr>
              <a:t>xx</a:t>
            </a:r>
          </a:p>
        </p:txBody>
      </p:sp>
      <p:sp>
        <p:nvSpPr>
          <p:cNvPr id="158797" name="Text Box 79"/>
          <p:cNvSpPr txBox="1">
            <a:spLocks noChangeArrowheads="1"/>
          </p:cNvSpPr>
          <p:nvPr/>
        </p:nvSpPr>
        <p:spPr bwMode="auto">
          <a:xfrm>
            <a:off x="7149700" y="6372537"/>
            <a:ext cx="1357314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>
                <a:latin typeface="Arial Narrow" panose="020B0606020202030204" pitchFamily="34" charset="0"/>
              </a:rPr>
              <a:t>Version och datum: </a:t>
            </a:r>
            <a:r>
              <a:rPr lang="sv-SE" altLang="sv-SE" sz="923">
                <a:latin typeface="Arial Narrow" panose="020B0606020202030204" pitchFamily="34" charset="0"/>
              </a:rPr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352345350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4"/>
          <p:cNvSpPr>
            <a:spLocks noChangeArrowheads="1"/>
          </p:cNvSpPr>
          <p:nvPr/>
        </p:nvSpPr>
        <p:spPr bwMode="auto">
          <a:xfrm>
            <a:off x="1487488" y="1"/>
            <a:ext cx="9180512" cy="6857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 sz="1661"/>
          </a:p>
        </p:txBody>
      </p:sp>
      <p:graphicFrame>
        <p:nvGraphicFramePr>
          <p:cNvPr id="95237" name="Group 5"/>
          <p:cNvGraphicFramePr>
            <a:graphicFrameLocks noGrp="1"/>
          </p:cNvGraphicFramePr>
          <p:nvPr/>
        </p:nvGraphicFramePr>
        <p:xfrm>
          <a:off x="1619501" y="764704"/>
          <a:ext cx="3819688" cy="1566132"/>
        </p:xfrm>
        <a:graphic>
          <a:graphicData uri="http://schemas.openxmlformats.org/drawingml/2006/table">
            <a:tbl>
              <a:tblPr/>
              <a:tblGrid>
                <a:gridCol w="381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70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Bakgrund och problemformulering</a:t>
                      </a: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42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Bakgrunden till situationen övergripande i text. Här kan även mätetal presenteras.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Problemformulering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Identifierad ”mätbar egenskap”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Hur påverkas kunden av dagens situation</a:t>
                      </a:r>
                      <a:endParaRPr kumimoji="0" lang="sv-SE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31" name="Text Box 13"/>
          <p:cNvSpPr txBox="1">
            <a:spLocks noChangeArrowheads="1"/>
          </p:cNvSpPr>
          <p:nvPr/>
        </p:nvSpPr>
        <p:spPr bwMode="auto">
          <a:xfrm>
            <a:off x="1619501" y="485727"/>
            <a:ext cx="1974426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 dirty="0">
                <a:latin typeface="Arial Narrow" panose="020B0606020202030204" pitchFamily="34" charset="0"/>
              </a:rPr>
              <a:t>Problem/ Avvikelse/ Ämne:</a:t>
            </a:r>
            <a:endParaRPr lang="sv-SE" altLang="sv-SE" sz="923" dirty="0">
              <a:latin typeface="Arial Narrow" panose="020B0606020202030204" pitchFamily="34" charset="0"/>
            </a:endParaRPr>
          </a:p>
        </p:txBody>
      </p:sp>
      <p:sp>
        <p:nvSpPr>
          <p:cNvPr id="158732" name="Text Box 14"/>
          <p:cNvSpPr txBox="1">
            <a:spLocks noChangeArrowheads="1"/>
          </p:cNvSpPr>
          <p:nvPr/>
        </p:nvSpPr>
        <p:spPr bwMode="auto">
          <a:xfrm>
            <a:off x="4662341" y="269599"/>
            <a:ext cx="2098675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 dirty="0"/>
              <a:t>A3 Problemlösning</a:t>
            </a:r>
            <a:endParaRPr lang="sv-SE" altLang="sv-SE" sz="923" dirty="0"/>
          </a:p>
        </p:txBody>
      </p:sp>
      <p:sp>
        <p:nvSpPr>
          <p:cNvPr id="158733" name="Text Box 15"/>
          <p:cNvSpPr txBox="1">
            <a:spLocks noChangeArrowheads="1"/>
          </p:cNvSpPr>
          <p:nvPr/>
        </p:nvSpPr>
        <p:spPr bwMode="auto">
          <a:xfrm>
            <a:off x="5493683" y="499568"/>
            <a:ext cx="2025650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 dirty="0" err="1">
                <a:latin typeface="Arial Narrow" panose="020B0606020202030204" pitchFamily="34" charset="0"/>
              </a:rPr>
              <a:t>Avd</a:t>
            </a:r>
            <a:r>
              <a:rPr lang="sv-SE" altLang="sv-SE" sz="923" b="1" dirty="0">
                <a:latin typeface="Arial Narrow" panose="020B0606020202030204" pitchFamily="34" charset="0"/>
              </a:rPr>
              <a:t>/ Enhet: </a:t>
            </a:r>
            <a:endParaRPr lang="sv-SE" altLang="sv-SE" sz="923" dirty="0">
              <a:latin typeface="Arial Narrow" panose="020B0606020202030204" pitchFamily="34" charset="0"/>
            </a:endParaRPr>
          </a:p>
        </p:txBody>
      </p:sp>
      <p:graphicFrame>
        <p:nvGraphicFramePr>
          <p:cNvPr id="95248" name="Group 16"/>
          <p:cNvGraphicFramePr>
            <a:graphicFrameLocks noGrp="1"/>
          </p:cNvGraphicFramePr>
          <p:nvPr/>
        </p:nvGraphicFramePr>
        <p:xfrm>
          <a:off x="1619501" y="2333411"/>
          <a:ext cx="3819688" cy="2294512"/>
        </p:xfrm>
        <a:graphic>
          <a:graphicData uri="http://schemas.openxmlformats.org/drawingml/2006/table">
            <a:tbl>
              <a:tblPr/>
              <a:tblGrid>
                <a:gridCol w="381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485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Nuläge</a:t>
                      </a: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374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Beskriv dagens situation. Identifiera var källorna till problemet kan finnas och ange tänkbara  orsaker.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(visualisera dagens arbetssätt)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Visualisering av tänkbara orsaker (ex fiskben)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insamlad för yttringen (=”mätbar egenskap” hos det som skall förbättras)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(Om möjligt) Data insamlad för tänkbara orsaker (=det som påverkar)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Visualisera yttringen över tid (variation) och mot ställda kundkrav.</a:t>
                      </a: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56" name="Group 24"/>
          <p:cNvGraphicFramePr>
            <a:graphicFrameLocks noGrp="1"/>
          </p:cNvGraphicFramePr>
          <p:nvPr/>
        </p:nvGraphicFramePr>
        <p:xfrm>
          <a:off x="1619501" y="4653136"/>
          <a:ext cx="3819688" cy="1593203"/>
        </p:xfrm>
        <a:graphic>
          <a:graphicData uri="http://schemas.openxmlformats.org/drawingml/2006/table">
            <a:tbl>
              <a:tblPr/>
              <a:tblGrid>
                <a:gridCol w="381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96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Grundorsaker</a:t>
                      </a: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8065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Lista grundorsakerna  (”rotorsaker”) till problemet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 av orsaker till problemet alt. hinder att uppnå uppsatta mål</a:t>
                      </a: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64" name="Group 32"/>
          <p:cNvGraphicFramePr>
            <a:graphicFrameLocks noGrp="1"/>
          </p:cNvGraphicFramePr>
          <p:nvPr/>
        </p:nvGraphicFramePr>
        <p:xfrm>
          <a:off x="5439190" y="764704"/>
          <a:ext cx="5049299" cy="1566132"/>
        </p:xfrm>
        <a:graphic>
          <a:graphicData uri="http://schemas.openxmlformats.org/drawingml/2006/table">
            <a:tbl>
              <a:tblPr/>
              <a:tblGrid>
                <a:gridCol w="504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453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Framtida läge/ Mål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679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Beskriv vilket mål vi jobbar mot och ev. vision (dvs målbild på längre sikt)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Målformulering baserad på identifierad ”mätbar egenskap” (Vad skall förbättras och hur mycket?)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Målet SMART (Specificerat, mätbart, accepterat, realistiskt, </a:t>
                      </a:r>
                      <a:r>
                        <a:rPr kumimoji="0" lang="sv-S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tidssatt</a:t>
                      </a: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sv-SE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72" name="Group 40"/>
          <p:cNvGraphicFramePr>
            <a:graphicFrameLocks noGrp="1"/>
          </p:cNvGraphicFramePr>
          <p:nvPr/>
        </p:nvGraphicFramePr>
        <p:xfrm>
          <a:off x="5439190" y="4077073"/>
          <a:ext cx="5049299" cy="1007896"/>
        </p:xfrm>
        <a:graphic>
          <a:graphicData uri="http://schemas.openxmlformats.org/drawingml/2006/table">
            <a:tbl>
              <a:tblPr/>
              <a:tblGrid>
                <a:gridCol w="504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572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Resultat och Lärdomar 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324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Vad som gjorts och vad vi lärt av det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Genomförda förbättringar (eller förkastade) och lärdomar dragna av dessa</a:t>
                      </a: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66" name="Text Box 48"/>
          <p:cNvSpPr txBox="1">
            <a:spLocks noChangeArrowheads="1"/>
          </p:cNvSpPr>
          <p:nvPr/>
        </p:nvSpPr>
        <p:spPr bwMode="auto">
          <a:xfrm>
            <a:off x="1559498" y="6362328"/>
            <a:ext cx="3375147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>
                <a:latin typeface="Arial Narrow" panose="020B0606020202030204" pitchFamily="34" charset="0"/>
              </a:rPr>
              <a:t>Upprättad av: </a:t>
            </a:r>
            <a:r>
              <a:rPr lang="sv-SE" altLang="sv-SE" sz="923">
                <a:latin typeface="Arial Narrow" panose="020B0606020202030204" pitchFamily="34" charset="0"/>
              </a:rPr>
              <a:t>xx</a:t>
            </a:r>
          </a:p>
        </p:txBody>
      </p:sp>
      <p:graphicFrame>
        <p:nvGraphicFramePr>
          <p:cNvPr id="95281" name="Group 49"/>
          <p:cNvGraphicFramePr>
            <a:graphicFrameLocks noGrp="1"/>
          </p:cNvGraphicFramePr>
          <p:nvPr/>
        </p:nvGraphicFramePr>
        <p:xfrm>
          <a:off x="5439190" y="2333414"/>
          <a:ext cx="5049299" cy="1743659"/>
        </p:xfrm>
        <a:graphic>
          <a:graphicData uri="http://schemas.openxmlformats.org/drawingml/2006/table">
            <a:tbl>
              <a:tblPr/>
              <a:tblGrid>
                <a:gridCol w="348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176">
                <a:tc gridSpan="3"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Att göra (</a:t>
                      </a:r>
                      <a:r>
                        <a:rPr kumimoji="0" lang="sv-SE" altLang="sv-SE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inkl</a:t>
                      </a: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test av lösning/ar)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12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Vad?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Vem?</a:t>
                      </a:r>
                      <a:endParaRPr kumimoji="0" lang="sv-SE" altLang="sv-SE" sz="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Klart när?</a:t>
                      </a: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9971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Aktuell plan för arbetet med fokus på  förbättringsaktiviteter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sv-S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</a:t>
                      </a: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Temporära åtgärder införda (lindra symptom)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Valda åtgärder (Vad skall göras, av vem, till när?);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sv-S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</a:t>
                      </a: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test i liten skala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Kommunikationsplan</a:t>
                      </a: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5297" name="Group 65"/>
          <p:cNvGraphicFramePr>
            <a:graphicFrameLocks noGrp="1"/>
          </p:cNvGraphicFramePr>
          <p:nvPr/>
        </p:nvGraphicFramePr>
        <p:xfrm>
          <a:off x="5439190" y="5087542"/>
          <a:ext cx="5049299" cy="1158796"/>
        </p:xfrm>
        <a:graphic>
          <a:graphicData uri="http://schemas.openxmlformats.org/drawingml/2006/table">
            <a:tbl>
              <a:tblPr/>
              <a:tblGrid>
                <a:gridCol w="504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536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Uppföljning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430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</a:rPr>
                        <a:t>Resultat jämfört med målet och hur vi säkerställer att det blir bestående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Före-efter mätning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Nytt arbetssätt säkrat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>
                          <a:tab pos="457200" algn="l"/>
                        </a:tabLst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har agerat på resultatet och lärdomar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96" name="Text Box 78"/>
          <p:cNvSpPr txBox="1">
            <a:spLocks noChangeArrowheads="1"/>
          </p:cNvSpPr>
          <p:nvPr/>
        </p:nvSpPr>
        <p:spPr bwMode="auto">
          <a:xfrm>
            <a:off x="5094426" y="6369963"/>
            <a:ext cx="4184651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>
                <a:latin typeface="Arial Narrow" panose="020B0606020202030204" pitchFamily="34" charset="0"/>
              </a:rPr>
              <a:t>Godkänd av: </a:t>
            </a:r>
            <a:r>
              <a:rPr lang="sv-SE" altLang="sv-SE" sz="923">
                <a:latin typeface="Arial Narrow" panose="020B0606020202030204" pitchFamily="34" charset="0"/>
              </a:rPr>
              <a:t>xx</a:t>
            </a:r>
          </a:p>
        </p:txBody>
      </p:sp>
      <p:sp>
        <p:nvSpPr>
          <p:cNvPr id="158797" name="Text Box 79"/>
          <p:cNvSpPr txBox="1">
            <a:spLocks noChangeArrowheads="1"/>
          </p:cNvSpPr>
          <p:nvPr/>
        </p:nvSpPr>
        <p:spPr bwMode="auto">
          <a:xfrm>
            <a:off x="7149700" y="6372537"/>
            <a:ext cx="1357314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>
                <a:latin typeface="Arial Narrow" panose="020B0606020202030204" pitchFamily="34" charset="0"/>
              </a:rPr>
              <a:t>Version och datum: </a:t>
            </a:r>
            <a:r>
              <a:rPr lang="sv-SE" altLang="sv-SE" sz="923">
                <a:latin typeface="Arial Narrow" panose="020B0606020202030204" pitchFamily="34" charset="0"/>
              </a:rPr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80519105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Ordningen blir lite olika beroende på om förbättringen är problem- eller målorienterad:</a:t>
            </a:r>
          </a:p>
        </p:txBody>
      </p:sp>
      <p:sp>
        <p:nvSpPr>
          <p:cNvPr id="56" name="Platshållare för text 5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000" dirty="0"/>
              <a:t>Problemorienterad förbättring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Formulera ert problem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Identifiera ”mätbar egenskaper” 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Beskriv vad som är viktigt (kritiskt) för kunden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Formulera en målbild (</a:t>
            </a:r>
            <a:r>
              <a:rPr lang="sv-SE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inkl</a:t>
            </a:r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 mätbara egenskapen, ”hur mycket”)</a:t>
            </a:r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z="2000" dirty="0"/>
              <a:t>Målorienterad förbättring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Formulera ert mål- vad ska förbättras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Identifiera ”mätbar egenskaper” och hur mycket?)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Beskriv vad som är viktigt (kritiskt) för kunden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Börja beskriva vad som hindrar oss att nå målet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Behandla hinder som problem (en eller flera A3:or)</a:t>
            </a:r>
          </a:p>
          <a:p>
            <a:endParaRPr lang="sv-SE" sz="18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265" y="4549194"/>
            <a:ext cx="3078407" cy="2308806"/>
          </a:xfrm>
          <a:prstGeom prst="rect">
            <a:avLst/>
          </a:prstGeom>
        </p:spPr>
      </p:pic>
      <p:cxnSp>
        <p:nvCxnSpPr>
          <p:cNvPr id="7" name="Rak pil 6"/>
          <p:cNvCxnSpPr/>
          <p:nvPr/>
        </p:nvCxnSpPr>
        <p:spPr bwMode="auto">
          <a:xfrm>
            <a:off x="3359697" y="4150520"/>
            <a:ext cx="432049" cy="9346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Rak pil 11"/>
          <p:cNvCxnSpPr>
            <a:stCxn id="4" idx="1"/>
          </p:cNvCxnSpPr>
          <p:nvPr/>
        </p:nvCxnSpPr>
        <p:spPr bwMode="auto">
          <a:xfrm flipH="1">
            <a:off x="5159897" y="4150520"/>
            <a:ext cx="1009129" cy="9346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6931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4"/>
          <p:cNvSpPr>
            <a:spLocks noChangeArrowheads="1"/>
          </p:cNvSpPr>
          <p:nvPr/>
        </p:nvSpPr>
        <p:spPr bwMode="auto">
          <a:xfrm>
            <a:off x="1487488" y="1"/>
            <a:ext cx="9180512" cy="6857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 sz="1661"/>
          </a:p>
        </p:txBody>
      </p:sp>
      <p:graphicFrame>
        <p:nvGraphicFramePr>
          <p:cNvPr id="95237" name="Group 5"/>
          <p:cNvGraphicFramePr>
            <a:graphicFrameLocks noGrp="1"/>
          </p:cNvGraphicFramePr>
          <p:nvPr/>
        </p:nvGraphicFramePr>
        <p:xfrm>
          <a:off x="1619501" y="764704"/>
          <a:ext cx="3819688" cy="1566132"/>
        </p:xfrm>
        <a:graphic>
          <a:graphicData uri="http://schemas.openxmlformats.org/drawingml/2006/table">
            <a:tbl>
              <a:tblPr/>
              <a:tblGrid>
                <a:gridCol w="381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70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Bakgrund och problemformulering</a:t>
                      </a: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42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På operationsavdelning 99 är </a:t>
                      </a:r>
                      <a:r>
                        <a:rPr kumimoji="0" lang="sv-S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kapaciteten 8 operationer per vecka  </a:t>
                      </a:r>
                      <a: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och ett normalt inflöde på i snitt 7 patienter, men under en tillfällig topp i inflödet v9-10 byggdes en </a:t>
                      </a:r>
                      <a:r>
                        <a:rPr kumimoji="0" lang="sv-S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 på över 30 patienter </a:t>
                      </a:r>
                      <a: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 med </a:t>
                      </a:r>
                      <a:r>
                        <a:rPr kumimoji="0" lang="sv-S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väntetider på i snitt 5 veckor.</a:t>
                      </a:r>
                      <a: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Detta ska jämföras med målet på max 2 veckor.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Dessa minskade bara delvis vid följande veckors mer normalt inflöde och v20 var kön fortfarande på över 20 patienter och kötiden mer än 3 veckor för patienten att jämföra och </a:t>
                      </a:r>
                      <a:r>
                        <a:rPr kumimoji="0" lang="sv-S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ökad risk för komplikationer som leder till inställda eller mer komplicerade operationer</a:t>
                      </a:r>
                      <a: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kumimoji="0" lang="sv-SE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31" name="Text Box 13"/>
          <p:cNvSpPr txBox="1">
            <a:spLocks noChangeArrowheads="1"/>
          </p:cNvSpPr>
          <p:nvPr/>
        </p:nvSpPr>
        <p:spPr bwMode="auto">
          <a:xfrm>
            <a:off x="1619501" y="485727"/>
            <a:ext cx="1974426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 dirty="0">
                <a:latin typeface="Arial Narrow" panose="020B0606020202030204" pitchFamily="34" charset="0"/>
              </a:rPr>
              <a:t>Problem/ Avvikelse/ Ämne:</a:t>
            </a:r>
            <a:endParaRPr lang="sv-SE" altLang="sv-SE" sz="923" dirty="0">
              <a:latin typeface="Arial Narrow" panose="020B0606020202030204" pitchFamily="34" charset="0"/>
            </a:endParaRPr>
          </a:p>
        </p:txBody>
      </p:sp>
      <p:sp>
        <p:nvSpPr>
          <p:cNvPr id="158732" name="Text Box 14"/>
          <p:cNvSpPr txBox="1">
            <a:spLocks noChangeArrowheads="1"/>
          </p:cNvSpPr>
          <p:nvPr/>
        </p:nvSpPr>
        <p:spPr bwMode="auto">
          <a:xfrm>
            <a:off x="4662341" y="269599"/>
            <a:ext cx="2098675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 dirty="0"/>
              <a:t>A3 Problemlösning</a:t>
            </a:r>
            <a:endParaRPr lang="sv-SE" altLang="sv-SE" sz="923" dirty="0"/>
          </a:p>
        </p:txBody>
      </p:sp>
      <p:sp>
        <p:nvSpPr>
          <p:cNvPr id="158733" name="Text Box 15"/>
          <p:cNvSpPr txBox="1">
            <a:spLocks noChangeArrowheads="1"/>
          </p:cNvSpPr>
          <p:nvPr/>
        </p:nvSpPr>
        <p:spPr bwMode="auto">
          <a:xfrm>
            <a:off x="5493683" y="499568"/>
            <a:ext cx="2025650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 dirty="0" err="1">
                <a:latin typeface="Arial Narrow" panose="020B0606020202030204" pitchFamily="34" charset="0"/>
              </a:rPr>
              <a:t>Avd</a:t>
            </a:r>
            <a:r>
              <a:rPr lang="sv-SE" altLang="sv-SE" sz="923" b="1" dirty="0">
                <a:latin typeface="Arial Narrow" panose="020B0606020202030204" pitchFamily="34" charset="0"/>
              </a:rPr>
              <a:t>/ Enhet: </a:t>
            </a:r>
            <a:endParaRPr lang="sv-SE" altLang="sv-SE" sz="923" dirty="0">
              <a:latin typeface="Arial Narrow" panose="020B0606020202030204" pitchFamily="34" charset="0"/>
            </a:endParaRPr>
          </a:p>
        </p:txBody>
      </p:sp>
      <p:graphicFrame>
        <p:nvGraphicFramePr>
          <p:cNvPr id="95248" name="Group 16"/>
          <p:cNvGraphicFramePr>
            <a:graphicFrameLocks noGrp="1"/>
          </p:cNvGraphicFramePr>
          <p:nvPr/>
        </p:nvGraphicFramePr>
        <p:xfrm>
          <a:off x="1619501" y="2333411"/>
          <a:ext cx="3819688" cy="2294512"/>
        </p:xfrm>
        <a:graphic>
          <a:graphicData uri="http://schemas.openxmlformats.org/drawingml/2006/table">
            <a:tbl>
              <a:tblPr/>
              <a:tblGrid>
                <a:gridCol w="381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485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Nuläge</a:t>
                      </a: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374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altLang="sv-SE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56" name="Group 24"/>
          <p:cNvGraphicFramePr>
            <a:graphicFrameLocks noGrp="1"/>
          </p:cNvGraphicFramePr>
          <p:nvPr/>
        </p:nvGraphicFramePr>
        <p:xfrm>
          <a:off x="1619501" y="4653136"/>
          <a:ext cx="3819688" cy="1646911"/>
        </p:xfrm>
        <a:graphic>
          <a:graphicData uri="http://schemas.openxmlformats.org/drawingml/2006/table">
            <a:tbl>
              <a:tblPr/>
              <a:tblGrid>
                <a:gridCol w="381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390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Grundorsaker</a:t>
                      </a: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4521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64" name="Group 32"/>
          <p:cNvGraphicFramePr>
            <a:graphicFrameLocks noGrp="1"/>
          </p:cNvGraphicFramePr>
          <p:nvPr/>
        </p:nvGraphicFramePr>
        <p:xfrm>
          <a:off x="5439190" y="764704"/>
          <a:ext cx="5049299" cy="1566132"/>
        </p:xfrm>
        <a:graphic>
          <a:graphicData uri="http://schemas.openxmlformats.org/drawingml/2006/table">
            <a:tbl>
              <a:tblPr/>
              <a:tblGrid>
                <a:gridCol w="504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453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Framtida läge/ Mål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679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 nuvarande kapacitet erbjuda operation inom 1 vecka till 95% av alla patienter från och med v50 och med en flexibilitet att hantera variationer i inflödet, där målet är att kunna ta hand om ett inflöde på upp till 20 patienter/vecka under åtminstone ett par veckors tid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72" name="Group 40"/>
          <p:cNvGraphicFramePr>
            <a:graphicFrameLocks noGrp="1"/>
          </p:cNvGraphicFramePr>
          <p:nvPr/>
        </p:nvGraphicFramePr>
        <p:xfrm>
          <a:off x="5439190" y="4077073"/>
          <a:ext cx="5049299" cy="1007896"/>
        </p:xfrm>
        <a:graphic>
          <a:graphicData uri="http://schemas.openxmlformats.org/drawingml/2006/table">
            <a:tbl>
              <a:tblPr/>
              <a:tblGrid>
                <a:gridCol w="504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572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Resultat och Lärdomar 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324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Schemaläggning inkluderade rutiner som tog hänsyn till kompletta team gav en snabbare hantering av köer och minskat behov av ”</a:t>
                      </a:r>
                      <a:r>
                        <a:rPr kumimoji="0" lang="sv-SE" altLang="sv-SE" sz="10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kösatsningar</a:t>
                      </a: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Införande av daglig styrning </a:t>
                      </a:r>
                      <a: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hanterar anpassning till faktiskt inflöde och bemanning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Kontaktsköterska och telefonkontakt minskade behovet av återbesök =&gt; fler nybesök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66" name="Text Box 48"/>
          <p:cNvSpPr txBox="1">
            <a:spLocks noChangeArrowheads="1"/>
          </p:cNvSpPr>
          <p:nvPr/>
        </p:nvSpPr>
        <p:spPr bwMode="auto">
          <a:xfrm>
            <a:off x="1559498" y="6362328"/>
            <a:ext cx="3375147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>
                <a:latin typeface="Arial Narrow" panose="020B0606020202030204" pitchFamily="34" charset="0"/>
              </a:rPr>
              <a:t>Upprättad av: </a:t>
            </a:r>
            <a:r>
              <a:rPr lang="sv-SE" altLang="sv-SE" sz="923">
                <a:latin typeface="Arial Narrow" panose="020B0606020202030204" pitchFamily="34" charset="0"/>
              </a:rPr>
              <a:t>xx</a:t>
            </a:r>
          </a:p>
        </p:txBody>
      </p:sp>
      <p:graphicFrame>
        <p:nvGraphicFramePr>
          <p:cNvPr id="95281" name="Group 49"/>
          <p:cNvGraphicFramePr>
            <a:graphicFrameLocks noGrp="1"/>
          </p:cNvGraphicFramePr>
          <p:nvPr/>
        </p:nvGraphicFramePr>
        <p:xfrm>
          <a:off x="5439190" y="2333414"/>
          <a:ext cx="5049299" cy="1743659"/>
        </p:xfrm>
        <a:graphic>
          <a:graphicData uri="http://schemas.openxmlformats.org/drawingml/2006/table">
            <a:tbl>
              <a:tblPr/>
              <a:tblGrid>
                <a:gridCol w="348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176">
                <a:tc gridSpan="3"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Att göra (</a:t>
                      </a:r>
                      <a:r>
                        <a:rPr kumimoji="0" lang="sv-SE" altLang="sv-SE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inkl</a:t>
                      </a: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test av lösning/ar)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12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Vad?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Vem?</a:t>
                      </a:r>
                      <a:endParaRPr kumimoji="0" lang="sv-SE" altLang="sv-SE" sz="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Klart när?</a:t>
                      </a: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9971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Tidsstudier: identifiera arbetsuppgifter kritiska för flödet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Bestämd </a:t>
                      </a: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Röd</a:t>
                      </a: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och </a:t>
                      </a: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gul</a:t>
                      </a: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 för </a:t>
                      </a:r>
                      <a:r>
                        <a:rPr kumimoji="0" lang="sv-SE" altLang="sv-SE" sz="10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</a:t>
                      </a: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vid tillfälligt högt inflöde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av ny schemaläggning: säkra att vi har kompletta team om någon blir sjuk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av telefonkontakt: sköterska gör semi-strukturerad intervju på telefon för avgöra v behovet för återbesök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Implementering  och Spridning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altLang="sv-SE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Uppföljning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5297" name="Group 65"/>
          <p:cNvGraphicFramePr>
            <a:graphicFrameLocks noGrp="1"/>
          </p:cNvGraphicFramePr>
          <p:nvPr/>
        </p:nvGraphicFramePr>
        <p:xfrm>
          <a:off x="5439190" y="5087542"/>
          <a:ext cx="5049299" cy="1212504"/>
        </p:xfrm>
        <a:graphic>
          <a:graphicData uri="http://schemas.openxmlformats.org/drawingml/2006/table">
            <a:tbl>
              <a:tblPr/>
              <a:tblGrid>
                <a:gridCol w="504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536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Uppföljning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430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Dagligt reflektion av inflöde och bemanning på dagligt </a:t>
                      </a:r>
                      <a:b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styrningsmöte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Kontinuerlig mätning av inflöde, köer och antal telefonkontakter </a:t>
                      </a:r>
                      <a:b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sv-S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 presentation på APT (=2 gånger /mån)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96" name="Text Box 78"/>
          <p:cNvSpPr txBox="1">
            <a:spLocks noChangeArrowheads="1"/>
          </p:cNvSpPr>
          <p:nvPr/>
        </p:nvSpPr>
        <p:spPr bwMode="auto">
          <a:xfrm>
            <a:off x="5094426" y="6369963"/>
            <a:ext cx="4184651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>
                <a:latin typeface="Arial Narrow" panose="020B0606020202030204" pitchFamily="34" charset="0"/>
              </a:rPr>
              <a:t>Godkänd av: </a:t>
            </a:r>
            <a:r>
              <a:rPr lang="sv-SE" altLang="sv-SE" sz="923">
                <a:latin typeface="Arial Narrow" panose="020B0606020202030204" pitchFamily="34" charset="0"/>
              </a:rPr>
              <a:t>xx</a:t>
            </a:r>
          </a:p>
        </p:txBody>
      </p:sp>
      <p:sp>
        <p:nvSpPr>
          <p:cNvPr id="158797" name="Text Box 79"/>
          <p:cNvSpPr txBox="1">
            <a:spLocks noChangeArrowheads="1"/>
          </p:cNvSpPr>
          <p:nvPr/>
        </p:nvSpPr>
        <p:spPr bwMode="auto">
          <a:xfrm>
            <a:off x="7149700" y="6372537"/>
            <a:ext cx="1357314" cy="2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923" b="1">
                <a:latin typeface="Arial Narrow" panose="020B0606020202030204" pitchFamily="34" charset="0"/>
              </a:rPr>
              <a:t>Version och datum: </a:t>
            </a:r>
            <a:r>
              <a:rPr lang="sv-SE" altLang="sv-SE" sz="923">
                <a:latin typeface="Arial Narrow" panose="020B0606020202030204" pitchFamily="34" charset="0"/>
              </a:rPr>
              <a:t>xx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828" y="2740977"/>
            <a:ext cx="1211678" cy="88037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7985" y="2740977"/>
            <a:ext cx="1433404" cy="783858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3650" y="3699685"/>
            <a:ext cx="2526840" cy="91293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1907" y="4972221"/>
            <a:ext cx="2058130" cy="1051077"/>
          </a:xfrm>
          <a:prstGeom prst="rect">
            <a:avLst/>
          </a:prstGeom>
        </p:spPr>
      </p:pic>
      <p:sp>
        <p:nvSpPr>
          <p:cNvPr id="6" name="Ellips 5"/>
          <p:cNvSpPr/>
          <p:nvPr/>
        </p:nvSpPr>
        <p:spPr bwMode="auto">
          <a:xfrm>
            <a:off x="1587854" y="5446180"/>
            <a:ext cx="527543" cy="178287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Frihandsfigur 7"/>
          <p:cNvSpPr/>
          <p:nvPr/>
        </p:nvSpPr>
        <p:spPr bwMode="auto">
          <a:xfrm>
            <a:off x="5807969" y="1646504"/>
            <a:ext cx="393135" cy="549849"/>
          </a:xfrm>
          <a:custGeom>
            <a:avLst/>
            <a:gdLst>
              <a:gd name="connsiteX0" fmla="*/ 0 w 461726"/>
              <a:gd name="connsiteY0" fmla="*/ 769676 h 769676"/>
              <a:gd name="connsiteX1" fmla="*/ 45267 w 461726"/>
              <a:gd name="connsiteY1" fmla="*/ 81613 h 769676"/>
              <a:gd name="connsiteX2" fmla="*/ 99588 w 461726"/>
              <a:gd name="connsiteY2" fmla="*/ 461859 h 769676"/>
              <a:gd name="connsiteX3" fmla="*/ 153909 w 461726"/>
              <a:gd name="connsiteY3" fmla="*/ 181201 h 769676"/>
              <a:gd name="connsiteX4" fmla="*/ 181069 w 461726"/>
              <a:gd name="connsiteY4" fmla="*/ 642928 h 769676"/>
              <a:gd name="connsiteX5" fmla="*/ 226336 w 461726"/>
              <a:gd name="connsiteY5" fmla="*/ 132 h 769676"/>
              <a:gd name="connsiteX6" fmla="*/ 262550 w 461726"/>
              <a:gd name="connsiteY6" fmla="*/ 706302 h 769676"/>
              <a:gd name="connsiteX7" fmla="*/ 316871 w 461726"/>
              <a:gd name="connsiteY7" fmla="*/ 217415 h 769676"/>
              <a:gd name="connsiteX8" fmla="*/ 344031 w 461726"/>
              <a:gd name="connsiteY8" fmla="*/ 579554 h 769676"/>
              <a:gd name="connsiteX9" fmla="*/ 389299 w 461726"/>
              <a:gd name="connsiteY9" fmla="*/ 81613 h 769676"/>
              <a:gd name="connsiteX10" fmla="*/ 407406 w 461726"/>
              <a:gd name="connsiteY10" fmla="*/ 724409 h 769676"/>
              <a:gd name="connsiteX11" fmla="*/ 461726 w 461726"/>
              <a:gd name="connsiteY11" fmla="*/ 398484 h 769676"/>
              <a:gd name="connsiteX12" fmla="*/ 461726 w 461726"/>
              <a:gd name="connsiteY12" fmla="*/ 398484 h 76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1726" h="769676">
                <a:moveTo>
                  <a:pt x="0" y="769676"/>
                </a:moveTo>
                <a:cubicBezTo>
                  <a:pt x="14334" y="451296"/>
                  <a:pt x="28669" y="132916"/>
                  <a:pt x="45267" y="81613"/>
                </a:cubicBezTo>
                <a:cubicBezTo>
                  <a:pt x="61865" y="30310"/>
                  <a:pt x="81481" y="445261"/>
                  <a:pt x="99588" y="461859"/>
                </a:cubicBezTo>
                <a:cubicBezTo>
                  <a:pt x="117695" y="478457"/>
                  <a:pt x="140329" y="151023"/>
                  <a:pt x="153909" y="181201"/>
                </a:cubicBezTo>
                <a:cubicBezTo>
                  <a:pt x="167489" y="211379"/>
                  <a:pt x="168998" y="673106"/>
                  <a:pt x="181069" y="642928"/>
                </a:cubicBezTo>
                <a:cubicBezTo>
                  <a:pt x="193140" y="612750"/>
                  <a:pt x="212756" y="-10430"/>
                  <a:pt x="226336" y="132"/>
                </a:cubicBezTo>
                <a:cubicBezTo>
                  <a:pt x="239916" y="10694"/>
                  <a:pt x="247461" y="670088"/>
                  <a:pt x="262550" y="706302"/>
                </a:cubicBezTo>
                <a:cubicBezTo>
                  <a:pt x="277639" y="742516"/>
                  <a:pt x="303291" y="238540"/>
                  <a:pt x="316871" y="217415"/>
                </a:cubicBezTo>
                <a:cubicBezTo>
                  <a:pt x="330451" y="196290"/>
                  <a:pt x="331960" y="602188"/>
                  <a:pt x="344031" y="579554"/>
                </a:cubicBezTo>
                <a:cubicBezTo>
                  <a:pt x="356102" y="556920"/>
                  <a:pt x="378737" y="57471"/>
                  <a:pt x="389299" y="81613"/>
                </a:cubicBezTo>
                <a:cubicBezTo>
                  <a:pt x="399861" y="105755"/>
                  <a:pt x="395335" y="671597"/>
                  <a:pt x="407406" y="724409"/>
                </a:cubicBezTo>
                <a:cubicBezTo>
                  <a:pt x="419477" y="777221"/>
                  <a:pt x="461726" y="398484"/>
                  <a:pt x="461726" y="398484"/>
                </a:cubicBezTo>
                <a:lnTo>
                  <a:pt x="461726" y="398484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23" name="Bildobjekt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1161" y="1667346"/>
            <a:ext cx="1816344" cy="656236"/>
          </a:xfrm>
          <a:prstGeom prst="rect">
            <a:avLst/>
          </a:prstGeom>
        </p:spPr>
      </p:pic>
      <p:sp>
        <p:nvSpPr>
          <p:cNvPr id="24" name="Frihandsfigur 23"/>
          <p:cNvSpPr/>
          <p:nvPr/>
        </p:nvSpPr>
        <p:spPr bwMode="auto">
          <a:xfrm>
            <a:off x="8981580" y="1766593"/>
            <a:ext cx="393135" cy="252617"/>
          </a:xfrm>
          <a:custGeom>
            <a:avLst/>
            <a:gdLst>
              <a:gd name="connsiteX0" fmla="*/ 0 w 461726"/>
              <a:gd name="connsiteY0" fmla="*/ 769676 h 769676"/>
              <a:gd name="connsiteX1" fmla="*/ 45267 w 461726"/>
              <a:gd name="connsiteY1" fmla="*/ 81613 h 769676"/>
              <a:gd name="connsiteX2" fmla="*/ 99588 w 461726"/>
              <a:gd name="connsiteY2" fmla="*/ 461859 h 769676"/>
              <a:gd name="connsiteX3" fmla="*/ 153909 w 461726"/>
              <a:gd name="connsiteY3" fmla="*/ 181201 h 769676"/>
              <a:gd name="connsiteX4" fmla="*/ 181069 w 461726"/>
              <a:gd name="connsiteY4" fmla="*/ 642928 h 769676"/>
              <a:gd name="connsiteX5" fmla="*/ 226336 w 461726"/>
              <a:gd name="connsiteY5" fmla="*/ 132 h 769676"/>
              <a:gd name="connsiteX6" fmla="*/ 262550 w 461726"/>
              <a:gd name="connsiteY6" fmla="*/ 706302 h 769676"/>
              <a:gd name="connsiteX7" fmla="*/ 316871 w 461726"/>
              <a:gd name="connsiteY7" fmla="*/ 217415 h 769676"/>
              <a:gd name="connsiteX8" fmla="*/ 344031 w 461726"/>
              <a:gd name="connsiteY8" fmla="*/ 579554 h 769676"/>
              <a:gd name="connsiteX9" fmla="*/ 389299 w 461726"/>
              <a:gd name="connsiteY9" fmla="*/ 81613 h 769676"/>
              <a:gd name="connsiteX10" fmla="*/ 407406 w 461726"/>
              <a:gd name="connsiteY10" fmla="*/ 724409 h 769676"/>
              <a:gd name="connsiteX11" fmla="*/ 461726 w 461726"/>
              <a:gd name="connsiteY11" fmla="*/ 398484 h 769676"/>
              <a:gd name="connsiteX12" fmla="*/ 461726 w 461726"/>
              <a:gd name="connsiteY12" fmla="*/ 398484 h 76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1726" h="769676">
                <a:moveTo>
                  <a:pt x="0" y="769676"/>
                </a:moveTo>
                <a:cubicBezTo>
                  <a:pt x="14334" y="451296"/>
                  <a:pt x="28669" y="132916"/>
                  <a:pt x="45267" y="81613"/>
                </a:cubicBezTo>
                <a:cubicBezTo>
                  <a:pt x="61865" y="30310"/>
                  <a:pt x="81481" y="445261"/>
                  <a:pt x="99588" y="461859"/>
                </a:cubicBezTo>
                <a:cubicBezTo>
                  <a:pt x="117695" y="478457"/>
                  <a:pt x="140329" y="151023"/>
                  <a:pt x="153909" y="181201"/>
                </a:cubicBezTo>
                <a:cubicBezTo>
                  <a:pt x="167489" y="211379"/>
                  <a:pt x="168998" y="673106"/>
                  <a:pt x="181069" y="642928"/>
                </a:cubicBezTo>
                <a:cubicBezTo>
                  <a:pt x="193140" y="612750"/>
                  <a:pt x="212756" y="-10430"/>
                  <a:pt x="226336" y="132"/>
                </a:cubicBezTo>
                <a:cubicBezTo>
                  <a:pt x="239916" y="10694"/>
                  <a:pt x="247461" y="670088"/>
                  <a:pt x="262550" y="706302"/>
                </a:cubicBezTo>
                <a:cubicBezTo>
                  <a:pt x="277639" y="742516"/>
                  <a:pt x="303291" y="238540"/>
                  <a:pt x="316871" y="217415"/>
                </a:cubicBezTo>
                <a:cubicBezTo>
                  <a:pt x="330451" y="196290"/>
                  <a:pt x="331960" y="602188"/>
                  <a:pt x="344031" y="579554"/>
                </a:cubicBezTo>
                <a:cubicBezTo>
                  <a:pt x="356102" y="556920"/>
                  <a:pt x="378737" y="57471"/>
                  <a:pt x="389299" y="81613"/>
                </a:cubicBezTo>
                <a:cubicBezTo>
                  <a:pt x="399861" y="105755"/>
                  <a:pt x="395335" y="671597"/>
                  <a:pt x="407406" y="724409"/>
                </a:cubicBezTo>
                <a:cubicBezTo>
                  <a:pt x="419477" y="777221"/>
                  <a:pt x="461726" y="398484"/>
                  <a:pt x="461726" y="398484"/>
                </a:cubicBezTo>
                <a:lnTo>
                  <a:pt x="461726" y="398484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10" name="Rak 9"/>
          <p:cNvCxnSpPr/>
          <p:nvPr/>
        </p:nvCxnSpPr>
        <p:spPr bwMode="auto">
          <a:xfrm>
            <a:off x="8837563" y="1731557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Rak 26"/>
          <p:cNvCxnSpPr/>
          <p:nvPr/>
        </p:nvCxnSpPr>
        <p:spPr bwMode="auto">
          <a:xfrm>
            <a:off x="8837563" y="2070655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Höger 10"/>
          <p:cNvSpPr/>
          <p:nvPr/>
        </p:nvSpPr>
        <p:spPr bwMode="auto">
          <a:xfrm>
            <a:off x="6375398" y="1815488"/>
            <a:ext cx="194484" cy="17997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9" name="Höger 28"/>
          <p:cNvSpPr/>
          <p:nvPr/>
        </p:nvSpPr>
        <p:spPr bwMode="auto">
          <a:xfrm>
            <a:off x="8532158" y="1802912"/>
            <a:ext cx="194484" cy="17997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13" name="Rak pil 12"/>
          <p:cNvCxnSpPr/>
          <p:nvPr/>
        </p:nvCxnSpPr>
        <p:spPr bwMode="auto">
          <a:xfrm flipV="1">
            <a:off x="5694126" y="2196352"/>
            <a:ext cx="681272" cy="3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Rak pil 14"/>
          <p:cNvCxnSpPr/>
          <p:nvPr/>
        </p:nvCxnSpPr>
        <p:spPr bwMode="auto">
          <a:xfrm flipV="1">
            <a:off x="5694126" y="1593226"/>
            <a:ext cx="0" cy="6031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Rak pil 34"/>
          <p:cNvCxnSpPr/>
          <p:nvPr/>
        </p:nvCxnSpPr>
        <p:spPr bwMode="auto">
          <a:xfrm flipV="1">
            <a:off x="8803028" y="2224691"/>
            <a:ext cx="681272" cy="3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Rak pil 35"/>
          <p:cNvCxnSpPr/>
          <p:nvPr/>
        </p:nvCxnSpPr>
        <p:spPr bwMode="auto">
          <a:xfrm flipV="1">
            <a:off x="8803028" y="1621565"/>
            <a:ext cx="0" cy="6031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" name="Grupp 36"/>
          <p:cNvGrpSpPr/>
          <p:nvPr/>
        </p:nvGrpSpPr>
        <p:grpSpPr>
          <a:xfrm>
            <a:off x="9091924" y="5403799"/>
            <a:ext cx="1364197" cy="788179"/>
            <a:chOff x="1228000" y="2636912"/>
            <a:chExt cx="2335888" cy="1349583"/>
          </a:xfrm>
        </p:grpSpPr>
        <p:sp>
          <p:nvSpPr>
            <p:cNvPr id="38" name="Rektangel 37"/>
            <p:cNvSpPr/>
            <p:nvPr/>
          </p:nvSpPr>
          <p:spPr bwMode="auto">
            <a:xfrm>
              <a:off x="2051720" y="2636912"/>
              <a:ext cx="1512168" cy="7920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400">
                <a:latin typeface="Arial" charset="0"/>
                <a:ea typeface="ヒラギノ角ゴ Pro W3" pitchFamily="1" charset="-128"/>
              </a:endParaRPr>
            </a:p>
          </p:txBody>
        </p:sp>
        <p:grpSp>
          <p:nvGrpSpPr>
            <p:cNvPr id="39" name="Grupp 38"/>
            <p:cNvGrpSpPr/>
            <p:nvPr/>
          </p:nvGrpSpPr>
          <p:grpSpPr>
            <a:xfrm>
              <a:off x="1228000" y="3114011"/>
              <a:ext cx="555615" cy="872484"/>
              <a:chOff x="606748" y="3717030"/>
              <a:chExt cx="555615" cy="872484"/>
            </a:xfrm>
          </p:grpSpPr>
          <p:grpSp>
            <p:nvGrpSpPr>
              <p:cNvPr id="63" name="Grupp 62"/>
              <p:cNvGrpSpPr/>
              <p:nvPr/>
            </p:nvGrpSpPr>
            <p:grpSpPr>
              <a:xfrm>
                <a:off x="683566" y="3717030"/>
                <a:ext cx="144018" cy="360042"/>
                <a:chOff x="683566" y="3356992"/>
                <a:chExt cx="288034" cy="720080"/>
              </a:xfrm>
            </p:grpSpPr>
            <p:sp>
              <p:nvSpPr>
                <p:cNvPr id="88" name="Ellips 87"/>
                <p:cNvSpPr/>
                <p:nvPr/>
              </p:nvSpPr>
              <p:spPr bwMode="auto">
                <a:xfrm>
                  <a:off x="719570" y="3356992"/>
                  <a:ext cx="216024" cy="216024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sv-SE" sz="2400">
                    <a:latin typeface="Arial" charset="0"/>
                    <a:ea typeface="ヒラギノ角ゴ Pro W3" pitchFamily="1" charset="-128"/>
                  </a:endParaRPr>
                </a:p>
              </p:txBody>
            </p:sp>
            <p:cxnSp>
              <p:nvCxnSpPr>
                <p:cNvPr id="89" name="Rak 88"/>
                <p:cNvCxnSpPr/>
                <p:nvPr/>
              </p:nvCxnSpPr>
              <p:spPr bwMode="auto">
                <a:xfrm>
                  <a:off x="827584" y="3573016"/>
                  <a:ext cx="0" cy="28803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0" name="Rak 89"/>
                <p:cNvCxnSpPr/>
                <p:nvPr/>
              </p:nvCxnSpPr>
              <p:spPr bwMode="auto">
                <a:xfrm>
                  <a:off x="827584" y="3861048"/>
                  <a:ext cx="144016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1" name="Rak 90"/>
                <p:cNvCxnSpPr/>
                <p:nvPr/>
              </p:nvCxnSpPr>
              <p:spPr bwMode="auto">
                <a:xfrm flipV="1">
                  <a:off x="683567" y="3861048"/>
                  <a:ext cx="144016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2" name="Rak 91"/>
                <p:cNvCxnSpPr/>
                <p:nvPr/>
              </p:nvCxnSpPr>
              <p:spPr bwMode="auto">
                <a:xfrm>
                  <a:off x="683566" y="3717032"/>
                  <a:ext cx="288033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4" name="Grupp 63"/>
              <p:cNvGrpSpPr/>
              <p:nvPr/>
            </p:nvGrpSpPr>
            <p:grpSpPr>
              <a:xfrm>
                <a:off x="835966" y="3869430"/>
                <a:ext cx="144018" cy="360042"/>
                <a:chOff x="683566" y="3356992"/>
                <a:chExt cx="288034" cy="720080"/>
              </a:xfrm>
            </p:grpSpPr>
            <p:sp>
              <p:nvSpPr>
                <p:cNvPr id="83" name="Ellips 82"/>
                <p:cNvSpPr/>
                <p:nvPr/>
              </p:nvSpPr>
              <p:spPr bwMode="auto">
                <a:xfrm>
                  <a:off x="719570" y="3356992"/>
                  <a:ext cx="216024" cy="216024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sv-SE" sz="2400">
                    <a:latin typeface="Arial" charset="0"/>
                    <a:ea typeface="ヒラギノ角ゴ Pro W3" pitchFamily="1" charset="-128"/>
                  </a:endParaRPr>
                </a:p>
              </p:txBody>
            </p:sp>
            <p:cxnSp>
              <p:nvCxnSpPr>
                <p:cNvPr id="84" name="Rak 83"/>
                <p:cNvCxnSpPr/>
                <p:nvPr/>
              </p:nvCxnSpPr>
              <p:spPr bwMode="auto">
                <a:xfrm>
                  <a:off x="827584" y="3573016"/>
                  <a:ext cx="0" cy="28803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5" name="Rak 84"/>
                <p:cNvCxnSpPr/>
                <p:nvPr/>
              </p:nvCxnSpPr>
              <p:spPr bwMode="auto">
                <a:xfrm>
                  <a:off x="827584" y="3861048"/>
                  <a:ext cx="144016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6" name="Rak 85"/>
                <p:cNvCxnSpPr/>
                <p:nvPr/>
              </p:nvCxnSpPr>
              <p:spPr bwMode="auto">
                <a:xfrm flipV="1">
                  <a:off x="683567" y="3861048"/>
                  <a:ext cx="144016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7" name="Rak 86"/>
                <p:cNvCxnSpPr/>
                <p:nvPr/>
              </p:nvCxnSpPr>
              <p:spPr bwMode="auto">
                <a:xfrm>
                  <a:off x="683566" y="3717032"/>
                  <a:ext cx="288033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5" name="Grupp 64"/>
              <p:cNvGrpSpPr/>
              <p:nvPr/>
            </p:nvGrpSpPr>
            <p:grpSpPr>
              <a:xfrm>
                <a:off x="1018345" y="4020977"/>
                <a:ext cx="144018" cy="360042"/>
                <a:chOff x="683566" y="3356992"/>
                <a:chExt cx="288034" cy="720080"/>
              </a:xfrm>
            </p:grpSpPr>
            <p:sp>
              <p:nvSpPr>
                <p:cNvPr id="78" name="Ellips 77"/>
                <p:cNvSpPr/>
                <p:nvPr/>
              </p:nvSpPr>
              <p:spPr bwMode="auto">
                <a:xfrm>
                  <a:off x="719570" y="3356992"/>
                  <a:ext cx="216024" cy="216024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sv-SE" sz="2400">
                    <a:latin typeface="Arial" charset="0"/>
                    <a:ea typeface="ヒラギノ角ゴ Pro W3" pitchFamily="1" charset="-128"/>
                  </a:endParaRPr>
                </a:p>
              </p:txBody>
            </p:sp>
            <p:cxnSp>
              <p:nvCxnSpPr>
                <p:cNvPr id="79" name="Rak 78"/>
                <p:cNvCxnSpPr/>
                <p:nvPr/>
              </p:nvCxnSpPr>
              <p:spPr bwMode="auto">
                <a:xfrm>
                  <a:off x="827584" y="3573016"/>
                  <a:ext cx="0" cy="28803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0" name="Rak 79"/>
                <p:cNvCxnSpPr/>
                <p:nvPr/>
              </p:nvCxnSpPr>
              <p:spPr bwMode="auto">
                <a:xfrm>
                  <a:off x="827584" y="3861048"/>
                  <a:ext cx="144016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1" name="Rak 80"/>
                <p:cNvCxnSpPr/>
                <p:nvPr/>
              </p:nvCxnSpPr>
              <p:spPr bwMode="auto">
                <a:xfrm flipV="1">
                  <a:off x="683567" y="3861048"/>
                  <a:ext cx="144016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2" name="Rak 81"/>
                <p:cNvCxnSpPr/>
                <p:nvPr/>
              </p:nvCxnSpPr>
              <p:spPr bwMode="auto">
                <a:xfrm>
                  <a:off x="683566" y="3717032"/>
                  <a:ext cx="288033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6" name="Grupp 65"/>
              <p:cNvGrpSpPr/>
              <p:nvPr/>
            </p:nvGrpSpPr>
            <p:grpSpPr>
              <a:xfrm>
                <a:off x="781959" y="4229472"/>
                <a:ext cx="144018" cy="360042"/>
                <a:chOff x="683566" y="3356992"/>
                <a:chExt cx="288034" cy="720080"/>
              </a:xfrm>
            </p:grpSpPr>
            <p:sp>
              <p:nvSpPr>
                <p:cNvPr id="73" name="Ellips 72"/>
                <p:cNvSpPr/>
                <p:nvPr/>
              </p:nvSpPr>
              <p:spPr bwMode="auto">
                <a:xfrm>
                  <a:off x="719570" y="3356992"/>
                  <a:ext cx="216024" cy="216024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sv-SE" sz="2400">
                    <a:latin typeface="Arial" charset="0"/>
                    <a:ea typeface="ヒラギノ角ゴ Pro W3" pitchFamily="1" charset="-128"/>
                  </a:endParaRPr>
                </a:p>
              </p:txBody>
            </p:sp>
            <p:cxnSp>
              <p:nvCxnSpPr>
                <p:cNvPr id="74" name="Rak 73"/>
                <p:cNvCxnSpPr/>
                <p:nvPr/>
              </p:nvCxnSpPr>
              <p:spPr bwMode="auto">
                <a:xfrm>
                  <a:off x="827584" y="3573016"/>
                  <a:ext cx="0" cy="28803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5" name="Rak 74"/>
                <p:cNvCxnSpPr/>
                <p:nvPr/>
              </p:nvCxnSpPr>
              <p:spPr bwMode="auto">
                <a:xfrm>
                  <a:off x="827584" y="3861048"/>
                  <a:ext cx="144016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6" name="Rak 75"/>
                <p:cNvCxnSpPr/>
                <p:nvPr/>
              </p:nvCxnSpPr>
              <p:spPr bwMode="auto">
                <a:xfrm flipV="1">
                  <a:off x="683567" y="3861048"/>
                  <a:ext cx="144016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7" name="Rak 76"/>
                <p:cNvCxnSpPr/>
                <p:nvPr/>
              </p:nvCxnSpPr>
              <p:spPr bwMode="auto">
                <a:xfrm>
                  <a:off x="683566" y="3717032"/>
                  <a:ext cx="288033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7" name="Grupp 66"/>
              <p:cNvGrpSpPr/>
              <p:nvPr/>
            </p:nvGrpSpPr>
            <p:grpSpPr>
              <a:xfrm>
                <a:off x="606748" y="4084890"/>
                <a:ext cx="144018" cy="360042"/>
                <a:chOff x="683566" y="3356992"/>
                <a:chExt cx="288034" cy="720080"/>
              </a:xfrm>
            </p:grpSpPr>
            <p:sp>
              <p:nvSpPr>
                <p:cNvPr id="68" name="Ellips 67"/>
                <p:cNvSpPr/>
                <p:nvPr/>
              </p:nvSpPr>
              <p:spPr bwMode="auto">
                <a:xfrm>
                  <a:off x="719570" y="3356992"/>
                  <a:ext cx="216024" cy="216024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sv-SE" sz="2400">
                    <a:latin typeface="Arial" charset="0"/>
                    <a:ea typeface="ヒラギノ角ゴ Pro W3" pitchFamily="1" charset="-128"/>
                  </a:endParaRPr>
                </a:p>
              </p:txBody>
            </p:sp>
            <p:cxnSp>
              <p:nvCxnSpPr>
                <p:cNvPr id="69" name="Rak 68"/>
                <p:cNvCxnSpPr/>
                <p:nvPr/>
              </p:nvCxnSpPr>
              <p:spPr bwMode="auto">
                <a:xfrm>
                  <a:off x="827584" y="3573016"/>
                  <a:ext cx="0" cy="28803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0" name="Rak 69"/>
                <p:cNvCxnSpPr/>
                <p:nvPr/>
              </p:nvCxnSpPr>
              <p:spPr bwMode="auto">
                <a:xfrm>
                  <a:off x="827584" y="3861048"/>
                  <a:ext cx="144016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1" name="Rak 70"/>
                <p:cNvCxnSpPr/>
                <p:nvPr/>
              </p:nvCxnSpPr>
              <p:spPr bwMode="auto">
                <a:xfrm flipV="1">
                  <a:off x="683567" y="3861048"/>
                  <a:ext cx="144016" cy="2160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2" name="Rak 71"/>
                <p:cNvCxnSpPr/>
                <p:nvPr/>
              </p:nvCxnSpPr>
              <p:spPr bwMode="auto">
                <a:xfrm>
                  <a:off x="683566" y="3717032"/>
                  <a:ext cx="288033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40" name="Grupp 39"/>
            <p:cNvGrpSpPr/>
            <p:nvPr/>
          </p:nvGrpSpPr>
          <p:grpSpPr>
            <a:xfrm>
              <a:off x="2449550" y="3495784"/>
              <a:ext cx="144018" cy="360042"/>
              <a:chOff x="683566" y="3356992"/>
              <a:chExt cx="288034" cy="720080"/>
            </a:xfrm>
          </p:grpSpPr>
          <p:sp>
            <p:nvSpPr>
              <p:cNvPr id="58" name="Ellips 57"/>
              <p:cNvSpPr/>
              <p:nvPr/>
            </p:nvSpPr>
            <p:spPr bwMode="auto">
              <a:xfrm>
                <a:off x="719570" y="3356992"/>
                <a:ext cx="216024" cy="216024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sv-SE" sz="2400">
                  <a:latin typeface="Arial" charset="0"/>
                  <a:ea typeface="ヒラギノ角ゴ Pro W3" pitchFamily="1" charset="-128"/>
                </a:endParaRPr>
              </a:p>
            </p:txBody>
          </p:sp>
          <p:cxnSp>
            <p:nvCxnSpPr>
              <p:cNvPr id="59" name="Rak 58"/>
              <p:cNvCxnSpPr/>
              <p:nvPr/>
            </p:nvCxnSpPr>
            <p:spPr bwMode="auto">
              <a:xfrm>
                <a:off x="827584" y="3573016"/>
                <a:ext cx="0" cy="288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0" name="Rak 59"/>
              <p:cNvCxnSpPr/>
              <p:nvPr/>
            </p:nvCxnSpPr>
            <p:spPr bwMode="auto">
              <a:xfrm>
                <a:off x="827584" y="3861048"/>
                <a:ext cx="144016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1" name="Rak 60"/>
              <p:cNvCxnSpPr/>
              <p:nvPr/>
            </p:nvCxnSpPr>
            <p:spPr bwMode="auto">
              <a:xfrm flipV="1">
                <a:off x="683567" y="3861048"/>
                <a:ext cx="144016" cy="2160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2" name="Rak 61"/>
              <p:cNvCxnSpPr/>
              <p:nvPr/>
            </p:nvCxnSpPr>
            <p:spPr bwMode="auto">
              <a:xfrm>
                <a:off x="683566" y="3717032"/>
                <a:ext cx="288033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1" name="Grupp 40"/>
            <p:cNvGrpSpPr/>
            <p:nvPr/>
          </p:nvGrpSpPr>
          <p:grpSpPr>
            <a:xfrm>
              <a:off x="2195736" y="2723080"/>
              <a:ext cx="504056" cy="326086"/>
              <a:chOff x="2195736" y="2647578"/>
              <a:chExt cx="754615" cy="603452"/>
            </a:xfrm>
          </p:grpSpPr>
          <p:sp>
            <p:nvSpPr>
              <p:cNvPr id="53" name="Frihandsfigur 52"/>
              <p:cNvSpPr/>
              <p:nvPr/>
            </p:nvSpPr>
            <p:spPr bwMode="auto">
              <a:xfrm>
                <a:off x="2374287" y="2792605"/>
                <a:ext cx="393135" cy="252617"/>
              </a:xfrm>
              <a:custGeom>
                <a:avLst/>
                <a:gdLst>
                  <a:gd name="connsiteX0" fmla="*/ 0 w 461726"/>
                  <a:gd name="connsiteY0" fmla="*/ 769676 h 769676"/>
                  <a:gd name="connsiteX1" fmla="*/ 45267 w 461726"/>
                  <a:gd name="connsiteY1" fmla="*/ 81613 h 769676"/>
                  <a:gd name="connsiteX2" fmla="*/ 99588 w 461726"/>
                  <a:gd name="connsiteY2" fmla="*/ 461859 h 769676"/>
                  <a:gd name="connsiteX3" fmla="*/ 153909 w 461726"/>
                  <a:gd name="connsiteY3" fmla="*/ 181201 h 769676"/>
                  <a:gd name="connsiteX4" fmla="*/ 181069 w 461726"/>
                  <a:gd name="connsiteY4" fmla="*/ 642928 h 769676"/>
                  <a:gd name="connsiteX5" fmla="*/ 226336 w 461726"/>
                  <a:gd name="connsiteY5" fmla="*/ 132 h 769676"/>
                  <a:gd name="connsiteX6" fmla="*/ 262550 w 461726"/>
                  <a:gd name="connsiteY6" fmla="*/ 706302 h 769676"/>
                  <a:gd name="connsiteX7" fmla="*/ 316871 w 461726"/>
                  <a:gd name="connsiteY7" fmla="*/ 217415 h 769676"/>
                  <a:gd name="connsiteX8" fmla="*/ 344031 w 461726"/>
                  <a:gd name="connsiteY8" fmla="*/ 579554 h 769676"/>
                  <a:gd name="connsiteX9" fmla="*/ 389299 w 461726"/>
                  <a:gd name="connsiteY9" fmla="*/ 81613 h 769676"/>
                  <a:gd name="connsiteX10" fmla="*/ 407406 w 461726"/>
                  <a:gd name="connsiteY10" fmla="*/ 724409 h 769676"/>
                  <a:gd name="connsiteX11" fmla="*/ 461726 w 461726"/>
                  <a:gd name="connsiteY11" fmla="*/ 398484 h 769676"/>
                  <a:gd name="connsiteX12" fmla="*/ 461726 w 461726"/>
                  <a:gd name="connsiteY12" fmla="*/ 398484 h 769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1726" h="769676">
                    <a:moveTo>
                      <a:pt x="0" y="769676"/>
                    </a:moveTo>
                    <a:cubicBezTo>
                      <a:pt x="14334" y="451296"/>
                      <a:pt x="28669" y="132916"/>
                      <a:pt x="45267" y="81613"/>
                    </a:cubicBezTo>
                    <a:cubicBezTo>
                      <a:pt x="61865" y="30310"/>
                      <a:pt x="81481" y="445261"/>
                      <a:pt x="99588" y="461859"/>
                    </a:cubicBezTo>
                    <a:cubicBezTo>
                      <a:pt x="117695" y="478457"/>
                      <a:pt x="140329" y="151023"/>
                      <a:pt x="153909" y="181201"/>
                    </a:cubicBezTo>
                    <a:cubicBezTo>
                      <a:pt x="167489" y="211379"/>
                      <a:pt x="168998" y="673106"/>
                      <a:pt x="181069" y="642928"/>
                    </a:cubicBezTo>
                    <a:cubicBezTo>
                      <a:pt x="193140" y="612750"/>
                      <a:pt x="212756" y="-10430"/>
                      <a:pt x="226336" y="132"/>
                    </a:cubicBezTo>
                    <a:cubicBezTo>
                      <a:pt x="239916" y="10694"/>
                      <a:pt x="247461" y="670088"/>
                      <a:pt x="262550" y="706302"/>
                    </a:cubicBezTo>
                    <a:cubicBezTo>
                      <a:pt x="277639" y="742516"/>
                      <a:pt x="303291" y="238540"/>
                      <a:pt x="316871" y="217415"/>
                    </a:cubicBezTo>
                    <a:cubicBezTo>
                      <a:pt x="330451" y="196290"/>
                      <a:pt x="331960" y="602188"/>
                      <a:pt x="344031" y="579554"/>
                    </a:cubicBezTo>
                    <a:cubicBezTo>
                      <a:pt x="356102" y="556920"/>
                      <a:pt x="378737" y="57471"/>
                      <a:pt x="389299" y="81613"/>
                    </a:cubicBezTo>
                    <a:cubicBezTo>
                      <a:pt x="399861" y="105755"/>
                      <a:pt x="395335" y="671597"/>
                      <a:pt x="407406" y="724409"/>
                    </a:cubicBezTo>
                    <a:cubicBezTo>
                      <a:pt x="419477" y="777221"/>
                      <a:pt x="461726" y="398484"/>
                      <a:pt x="461726" y="398484"/>
                    </a:cubicBezTo>
                    <a:lnTo>
                      <a:pt x="461726" y="398484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sv-SE" sz="2400">
                  <a:latin typeface="Arial" charset="0"/>
                  <a:ea typeface="ヒラギノ角ゴ Pro W3" pitchFamily="1" charset="-128"/>
                </a:endParaRPr>
              </a:p>
            </p:txBody>
          </p:sp>
          <p:cxnSp>
            <p:nvCxnSpPr>
              <p:cNvPr id="54" name="Rak 53"/>
              <p:cNvCxnSpPr/>
              <p:nvPr/>
            </p:nvCxnSpPr>
            <p:spPr bwMode="auto">
              <a:xfrm>
                <a:off x="2230271" y="2757570"/>
                <a:ext cx="72008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5" name="Rak 54"/>
              <p:cNvCxnSpPr/>
              <p:nvPr/>
            </p:nvCxnSpPr>
            <p:spPr bwMode="auto">
              <a:xfrm>
                <a:off x="2230271" y="3096668"/>
                <a:ext cx="72008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6" name="Rak pil 55"/>
              <p:cNvCxnSpPr/>
              <p:nvPr/>
            </p:nvCxnSpPr>
            <p:spPr bwMode="auto">
              <a:xfrm flipV="1">
                <a:off x="2195736" y="3250704"/>
                <a:ext cx="681272" cy="32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7" name="Rak pil 56"/>
              <p:cNvCxnSpPr/>
              <p:nvPr/>
            </p:nvCxnSpPr>
            <p:spPr bwMode="auto">
              <a:xfrm flipV="1">
                <a:off x="2195736" y="2647578"/>
                <a:ext cx="0" cy="60312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2" name="Grupp 41"/>
            <p:cNvGrpSpPr/>
            <p:nvPr/>
          </p:nvGrpSpPr>
          <p:grpSpPr>
            <a:xfrm>
              <a:off x="3297517" y="2723080"/>
              <a:ext cx="74718" cy="325261"/>
              <a:chOff x="4569290" y="2129964"/>
              <a:chExt cx="164536" cy="716255"/>
            </a:xfrm>
          </p:grpSpPr>
          <p:sp>
            <p:nvSpPr>
              <p:cNvPr id="50" name="Ellips 49"/>
              <p:cNvSpPr/>
              <p:nvPr/>
            </p:nvSpPr>
            <p:spPr bwMode="auto">
              <a:xfrm>
                <a:off x="4569290" y="2408637"/>
                <a:ext cx="164536" cy="164536"/>
              </a:xfrm>
              <a:prstGeom prst="ellips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sv-SE" sz="2400"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1" name="Ellips 50"/>
              <p:cNvSpPr/>
              <p:nvPr/>
            </p:nvSpPr>
            <p:spPr bwMode="auto">
              <a:xfrm>
                <a:off x="4569290" y="2129964"/>
                <a:ext cx="164536" cy="164536"/>
              </a:xfrm>
              <a:prstGeom prst="ellipse">
                <a:avLst/>
              </a:prstGeom>
              <a:solidFill>
                <a:schemeClr val="accent2"/>
              </a:solidFill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sv-SE" sz="2400"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2" name="Ellips 51"/>
              <p:cNvSpPr/>
              <p:nvPr/>
            </p:nvSpPr>
            <p:spPr bwMode="auto">
              <a:xfrm>
                <a:off x="4569290" y="2681683"/>
                <a:ext cx="164536" cy="164536"/>
              </a:xfrm>
              <a:prstGeom prst="ellipse">
                <a:avLst/>
              </a:prstGeom>
              <a:solidFill>
                <a:srgbClr val="00B050"/>
              </a:solidFill>
              <a:ln w="381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sv-SE" sz="2400">
                  <a:latin typeface="Arial" charset="0"/>
                  <a:ea typeface="ヒラギノ角ゴ Pro W3" pitchFamily="1" charset="-128"/>
                </a:endParaRPr>
              </a:p>
            </p:txBody>
          </p:sp>
        </p:grpSp>
        <p:grpSp>
          <p:nvGrpSpPr>
            <p:cNvPr id="43" name="Grupp 42"/>
            <p:cNvGrpSpPr/>
            <p:nvPr/>
          </p:nvGrpSpPr>
          <p:grpSpPr>
            <a:xfrm>
              <a:off x="2195736" y="3165478"/>
              <a:ext cx="746965" cy="196772"/>
              <a:chOff x="4329091" y="2720126"/>
              <a:chExt cx="1395037" cy="426683"/>
            </a:xfrm>
          </p:grpSpPr>
          <p:sp>
            <p:nvSpPr>
              <p:cNvPr id="46" name="Rektangel 45"/>
              <p:cNvSpPr/>
              <p:nvPr/>
            </p:nvSpPr>
            <p:spPr bwMode="auto">
              <a:xfrm>
                <a:off x="5057818" y="2849629"/>
                <a:ext cx="666310" cy="91806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sv-SE" sz="2400"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7" name="Rektangel 46"/>
              <p:cNvSpPr/>
              <p:nvPr/>
            </p:nvSpPr>
            <p:spPr bwMode="auto">
              <a:xfrm>
                <a:off x="4860032" y="3048341"/>
                <a:ext cx="565757" cy="9846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sv-SE" sz="2400"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8" name="Rektangel 47"/>
              <p:cNvSpPr/>
              <p:nvPr/>
            </p:nvSpPr>
            <p:spPr bwMode="auto">
              <a:xfrm>
                <a:off x="4526877" y="2720126"/>
                <a:ext cx="666310" cy="91806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sv-SE" sz="2400"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9" name="Rektangel 48"/>
              <p:cNvSpPr/>
              <p:nvPr/>
            </p:nvSpPr>
            <p:spPr bwMode="auto">
              <a:xfrm>
                <a:off x="4329091" y="2918838"/>
                <a:ext cx="565757" cy="9846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sv-SE" sz="2400"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44" name="textruta 43"/>
            <p:cNvSpPr txBox="1"/>
            <p:nvPr/>
          </p:nvSpPr>
          <p:spPr>
            <a:xfrm>
              <a:off x="3070532" y="3096098"/>
              <a:ext cx="445207" cy="316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300" dirty="0"/>
                <a:t>Att </a:t>
              </a:r>
              <a:br>
                <a:rPr lang="sv-SE" sz="300" dirty="0"/>
              </a:br>
              <a:r>
                <a:rPr lang="sv-SE" sz="300" dirty="0"/>
                <a:t>göra</a:t>
              </a:r>
            </a:p>
          </p:txBody>
        </p:sp>
        <p:sp>
          <p:nvSpPr>
            <p:cNvPr id="45" name="Rektangel 44"/>
            <p:cNvSpPr/>
            <p:nvPr/>
          </p:nvSpPr>
          <p:spPr bwMode="auto">
            <a:xfrm>
              <a:off x="3119652" y="3165478"/>
              <a:ext cx="357258" cy="20585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400">
                <a:latin typeface="Arial" charset="0"/>
                <a:ea typeface="ヒラギノ角ゴ Pro W3" pitchFamily="1" charset="-128"/>
              </a:endParaRPr>
            </a:p>
          </p:txBody>
        </p:sp>
      </p:grpSp>
      <p:sp>
        <p:nvSpPr>
          <p:cNvPr id="17" name="textruta 16"/>
          <p:cNvSpPr txBox="1"/>
          <p:nvPr/>
        </p:nvSpPr>
        <p:spPr>
          <a:xfrm>
            <a:off x="1587855" y="5431304"/>
            <a:ext cx="49885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/>
              <a:t>schema</a:t>
            </a:r>
          </a:p>
        </p:txBody>
      </p:sp>
      <p:sp>
        <p:nvSpPr>
          <p:cNvPr id="94" name="Ellips 93"/>
          <p:cNvSpPr/>
          <p:nvPr/>
        </p:nvSpPr>
        <p:spPr bwMode="auto">
          <a:xfrm>
            <a:off x="2981810" y="5054466"/>
            <a:ext cx="418775" cy="168868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5" name="textruta 94"/>
          <p:cNvSpPr txBox="1"/>
          <p:nvPr/>
        </p:nvSpPr>
        <p:spPr>
          <a:xfrm>
            <a:off x="2933645" y="5055413"/>
            <a:ext cx="4732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/>
              <a:t>Rutiner</a:t>
            </a:r>
          </a:p>
        </p:txBody>
      </p:sp>
      <p:sp>
        <p:nvSpPr>
          <p:cNvPr id="96" name="Ellips 95"/>
          <p:cNvSpPr/>
          <p:nvPr/>
        </p:nvSpPr>
        <p:spPr bwMode="auto">
          <a:xfrm>
            <a:off x="2672335" y="5190185"/>
            <a:ext cx="351083" cy="122697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7" name="textruta 96"/>
          <p:cNvSpPr txBox="1"/>
          <p:nvPr/>
        </p:nvSpPr>
        <p:spPr>
          <a:xfrm>
            <a:off x="2665235" y="5151507"/>
            <a:ext cx="3834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/>
              <a:t>roller</a:t>
            </a:r>
          </a:p>
        </p:txBody>
      </p:sp>
      <p:sp>
        <p:nvSpPr>
          <p:cNvPr id="18" name="Rektangel 17"/>
          <p:cNvSpPr/>
          <p:nvPr/>
        </p:nvSpPr>
        <p:spPr>
          <a:xfrm rot="19265590">
            <a:off x="3417448" y="3569276"/>
            <a:ext cx="24897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exempel</a:t>
            </a:r>
            <a:endParaRPr lang="sv-SE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1922921" y="6031831"/>
            <a:ext cx="23675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latin typeface="Calibri" panose="020F0502020204030204" pitchFamily="34" charset="0"/>
              </a:rPr>
              <a:t>”</a:t>
            </a:r>
            <a:r>
              <a:rPr lang="sv-SE" sz="1000" i="1" dirty="0">
                <a:latin typeface="Calibri" panose="020F0502020204030204" pitchFamily="34" charset="0"/>
              </a:rPr>
              <a:t>schemaläggning utan redundans”</a:t>
            </a:r>
            <a:endParaRPr lang="sv-SE" sz="1000" dirty="0">
              <a:latin typeface="Calibri" panose="020F0502020204030204" pitchFamily="34" charset="0"/>
            </a:endParaRPr>
          </a:p>
        </p:txBody>
      </p:sp>
      <p:sp>
        <p:nvSpPr>
          <p:cNvPr id="100" name="textruta 99"/>
          <p:cNvSpPr txBox="1"/>
          <p:nvPr/>
        </p:nvSpPr>
        <p:spPr>
          <a:xfrm>
            <a:off x="3764939" y="4849800"/>
            <a:ext cx="841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latin typeface="Calibri" panose="020F0502020204030204" pitchFamily="34" charset="0"/>
              </a:rPr>
              <a:t>”</a:t>
            </a:r>
            <a:r>
              <a:rPr lang="sv-SE" sz="1000" i="1" dirty="0">
                <a:latin typeface="Calibri" panose="020F0502020204030204" pitchFamily="34" charset="0"/>
              </a:rPr>
              <a:t>många återbesök onödiga”</a:t>
            </a:r>
            <a:endParaRPr lang="sv-SE" sz="1000" dirty="0">
              <a:latin typeface="Calibri" panose="020F0502020204030204" pitchFamily="34" charset="0"/>
            </a:endParaRPr>
          </a:p>
        </p:txBody>
      </p:sp>
      <p:sp>
        <p:nvSpPr>
          <p:cNvPr id="101" name="textruta 100"/>
          <p:cNvSpPr txBox="1"/>
          <p:nvPr/>
        </p:nvSpPr>
        <p:spPr>
          <a:xfrm>
            <a:off x="4408091" y="5220667"/>
            <a:ext cx="1124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latin typeface="Calibri" panose="020F0502020204030204" pitchFamily="34" charset="0"/>
              </a:rPr>
              <a:t>”</a:t>
            </a:r>
            <a:r>
              <a:rPr lang="sv-SE" sz="1000" i="1" dirty="0">
                <a:latin typeface="Calibri" panose="020F0502020204030204" pitchFamily="34" charset="0"/>
              </a:rPr>
              <a:t>ingen plan för </a:t>
            </a:r>
            <a:r>
              <a:rPr lang="sv-SE" sz="1000" i="1" dirty="0" err="1">
                <a:latin typeface="Calibri" panose="020F0502020204030204" pitchFamily="34" charset="0"/>
              </a:rPr>
              <a:t>prio</a:t>
            </a:r>
            <a:r>
              <a:rPr lang="sv-SE" sz="1000" i="1" dirty="0">
                <a:latin typeface="Calibri" panose="020F0502020204030204" pitchFamily="34" charset="0"/>
              </a:rPr>
              <a:t> vid kö – görs </a:t>
            </a:r>
            <a:r>
              <a:rPr lang="sv-SE" sz="1000" i="1" dirty="0" err="1">
                <a:latin typeface="Calibri" panose="020F0502020204030204" pitchFamily="34" charset="0"/>
              </a:rPr>
              <a:t>adhoc</a:t>
            </a:r>
            <a:r>
              <a:rPr lang="sv-SE" sz="1000" i="1" dirty="0">
                <a:latin typeface="Calibri" panose="020F0502020204030204" pitchFamily="34" charset="0"/>
              </a:rPr>
              <a:t> och olika”</a:t>
            </a:r>
            <a:endParaRPr lang="sv-SE" sz="1000" dirty="0">
              <a:latin typeface="Calibri" panose="020F0502020204030204" pitchFamily="34" charset="0"/>
            </a:endParaRPr>
          </a:p>
        </p:txBody>
      </p:sp>
      <p:sp>
        <p:nvSpPr>
          <p:cNvPr id="102" name="Ellips 101"/>
          <p:cNvSpPr/>
          <p:nvPr/>
        </p:nvSpPr>
        <p:spPr bwMode="auto">
          <a:xfrm>
            <a:off x="3074555" y="5671458"/>
            <a:ext cx="527543" cy="178287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3" name="textruta 102"/>
          <p:cNvSpPr txBox="1"/>
          <p:nvPr/>
        </p:nvSpPr>
        <p:spPr>
          <a:xfrm>
            <a:off x="3074555" y="5656582"/>
            <a:ext cx="6158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/>
              <a:t>uppföljning</a:t>
            </a:r>
          </a:p>
        </p:txBody>
      </p:sp>
      <p:sp>
        <p:nvSpPr>
          <p:cNvPr id="104" name="textruta 103"/>
          <p:cNvSpPr txBox="1"/>
          <p:nvPr/>
        </p:nvSpPr>
        <p:spPr>
          <a:xfrm>
            <a:off x="3697710" y="5844323"/>
            <a:ext cx="23675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latin typeface="Calibri" panose="020F0502020204030204" pitchFamily="34" charset="0"/>
              </a:rPr>
              <a:t>”</a:t>
            </a:r>
            <a:r>
              <a:rPr lang="sv-SE" sz="1000" i="1" dirty="0">
                <a:latin typeface="Calibri" panose="020F0502020204030204" pitchFamily="34" charset="0"/>
              </a:rPr>
              <a:t>fördröjning i info om inflöde”</a:t>
            </a:r>
            <a:endParaRPr lang="sv-SE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5287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Praktiska tips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>
          <a:xfrm>
            <a:off x="1981200" y="2060849"/>
            <a:ext cx="4038600" cy="4065315"/>
          </a:xfrm>
        </p:spPr>
        <p:txBody>
          <a:bodyPr/>
          <a:lstStyle/>
          <a:p>
            <a:r>
              <a:rPr lang="sv-SE" sz="1800" dirty="0"/>
              <a:t>Jobba visuellt! </a:t>
            </a:r>
          </a:p>
          <a:p>
            <a:pPr lvl="1"/>
            <a:r>
              <a:rPr lang="sv-SE" sz="1400" dirty="0"/>
              <a:t>Hellre verktyg som fiskben, processkartor, CT-träd </a:t>
            </a:r>
            <a:r>
              <a:rPr lang="sv-SE" sz="1400" dirty="0" err="1"/>
              <a:t>etc</a:t>
            </a:r>
            <a:r>
              <a:rPr lang="sv-SE" sz="1400" dirty="0"/>
              <a:t> än ren text</a:t>
            </a:r>
          </a:p>
          <a:p>
            <a:r>
              <a:rPr lang="sv-SE" sz="1800" dirty="0"/>
              <a:t>Anpassa textstorleken till utskriften. </a:t>
            </a:r>
          </a:p>
          <a:p>
            <a:pPr lvl="1"/>
            <a:r>
              <a:rPr lang="sv-SE" sz="1400" dirty="0"/>
              <a:t>Kom ihåg att text som ser liten ut på skärmen kan funka i A3-format utskriven</a:t>
            </a:r>
          </a:p>
          <a:p>
            <a:r>
              <a:rPr lang="sv-SE" sz="1800" dirty="0"/>
              <a:t>Klistra in som bild</a:t>
            </a:r>
          </a:p>
          <a:p>
            <a:pPr lvl="1"/>
            <a:r>
              <a:rPr lang="sv-SE" sz="1400" dirty="0"/>
              <a:t>Om du kopierar in diagram från </a:t>
            </a:r>
            <a:r>
              <a:rPr lang="sv-SE" sz="1400" dirty="0" err="1"/>
              <a:t>excel</a:t>
            </a:r>
            <a:r>
              <a:rPr lang="sv-SE" sz="1400" dirty="0"/>
              <a:t> och har problem med formatet, välj ”Klistra in” och ”som bild”. Då kan du ändra storlek utan att proportionerna ändras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6172200" y="2060849"/>
            <a:ext cx="4038600" cy="4065315"/>
          </a:xfrm>
        </p:spPr>
        <p:txBody>
          <a:bodyPr/>
          <a:lstStyle/>
          <a:p>
            <a:r>
              <a:rPr lang="sv-SE" sz="1800" dirty="0"/>
              <a:t>Skärmklippverktyget</a:t>
            </a:r>
          </a:p>
          <a:p>
            <a:pPr lvl="1"/>
            <a:r>
              <a:rPr lang="sv-SE" sz="1400" dirty="0"/>
              <a:t>För att klippa in diagram och bilder från andra program, använd ”Skärmklippverktyget”. </a:t>
            </a:r>
          </a:p>
          <a:p>
            <a:pPr lvl="1"/>
            <a:r>
              <a:rPr lang="sv-SE" sz="1400" dirty="0"/>
              <a:t>Finns under Windows =&gt; alla program =&gt;Tillbehör =&gt; Skärmklippverktyget</a:t>
            </a:r>
          </a:p>
          <a:p>
            <a:r>
              <a:rPr lang="sv-SE" sz="1800" dirty="0"/>
              <a:t>Använd mobilkameran</a:t>
            </a:r>
          </a:p>
          <a:p>
            <a:pPr lvl="1"/>
            <a:r>
              <a:rPr lang="sv-SE" sz="1400" dirty="0"/>
              <a:t>Har du gjort en bra handritad bild, jobbat på </a:t>
            </a:r>
            <a:r>
              <a:rPr lang="sv-SE" sz="1400" dirty="0" err="1"/>
              <a:t>whiteboard</a:t>
            </a:r>
            <a:r>
              <a:rPr lang="sv-SE" sz="1400" dirty="0"/>
              <a:t> eller vill visa hur något ser ut i verkligheten, ta ett foto med mobilen</a:t>
            </a:r>
          </a:p>
          <a:p>
            <a:endParaRPr lang="sv-SE" sz="2400" dirty="0"/>
          </a:p>
        </p:txBody>
      </p:sp>
      <p:sp>
        <p:nvSpPr>
          <p:cNvPr id="3" name="Rektangel 2"/>
          <p:cNvSpPr/>
          <p:nvPr/>
        </p:nvSpPr>
        <p:spPr>
          <a:xfrm>
            <a:off x="1631504" y="6392731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i="1" dirty="0"/>
              <a:t>Tänk på att om du använder mallen i detta dokument, är den inställd för A4-utskrift!</a:t>
            </a:r>
          </a:p>
        </p:txBody>
      </p:sp>
      <p:sp>
        <p:nvSpPr>
          <p:cNvPr id="4" name="Rektangel 3"/>
          <p:cNvSpPr/>
          <p:nvPr/>
        </p:nvSpPr>
        <p:spPr>
          <a:xfrm>
            <a:off x="1905000" y="1019675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I grunden är det ett visuellt verktyg att använda i stunden med papper och blyertspenna, men ibland är det praktiskt att jobba på datorn och att kunna spara digitalt. Här är några praktiska tips!</a:t>
            </a:r>
          </a:p>
        </p:txBody>
      </p:sp>
    </p:spTree>
    <p:extLst>
      <p:ext uri="{BB962C8B-B14F-4D97-AF65-F5344CB8AC3E}">
        <p14:creationId xmlns:p14="http://schemas.microsoft.com/office/powerpoint/2010/main" val="36570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14872" y="188641"/>
            <a:ext cx="8229600" cy="780685"/>
          </a:xfrm>
        </p:spPr>
        <p:txBody>
          <a:bodyPr/>
          <a:lstStyle/>
          <a:p>
            <a:r>
              <a:rPr lang="sv-SE" dirty="0"/>
              <a:t>Koppling mellan A3 och olika förbättringskoncept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</p:nvPr>
        </p:nvGraphicFramePr>
        <p:xfrm>
          <a:off x="2114872" y="1916833"/>
          <a:ext cx="8229600" cy="341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174614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 Strand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Region Skåne">
      <a:majorFont>
        <a:latin typeface="Arial" panose="020B0604020202020204"/>
        <a:ea typeface=""/>
        <a:cs typeface=""/>
      </a:majorFont>
      <a:minorFont>
        <a:latin typeface="Arial" panose="020B0604020202020204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A7C4443-3B07-4530-AC07-DCF342098BAC}" vid="{9087A46E-27DB-41E2-80C2-04A75B9641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Presentationsmall</Template>
  <TotalTime>0</TotalTime>
  <Words>1235</Words>
  <Application>Microsoft Office PowerPoint</Application>
  <PresentationFormat>Bredbild</PresentationFormat>
  <Paragraphs>180</Paragraphs>
  <Slides>11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Wingdings</vt:lpstr>
      <vt:lpstr>ヒラギノ角ゴ Pro W3</vt:lpstr>
      <vt:lpstr>Region Skåne</vt:lpstr>
      <vt:lpstr>A3-metoden</vt:lpstr>
      <vt:lpstr>PowerPoint-presentation</vt:lpstr>
      <vt:lpstr>PowerPoint-presentation</vt:lpstr>
      <vt:lpstr>PowerPoint-presentation</vt:lpstr>
      <vt:lpstr>PowerPoint-presentation</vt:lpstr>
      <vt:lpstr>Ordningen blir lite olika beroende på om förbättringen är problem- eller målorienterad:</vt:lpstr>
      <vt:lpstr>PowerPoint-presentation</vt:lpstr>
      <vt:lpstr>Praktiska tips</vt:lpstr>
      <vt:lpstr>Koppling mellan A3 och olika förbättringskoncept</vt:lpstr>
      <vt:lpstr>A3 och PGSA</vt:lpstr>
      <vt:lpstr>A3 och DMAIC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A3-metoden</dc:title>
  <dc:creator>Varga Claudia</dc:creator>
  <cp:lastModifiedBy>Varga Claudia</cp:lastModifiedBy>
  <cp:revision>1</cp:revision>
  <dcterms:created xsi:type="dcterms:W3CDTF">2022-05-05T12:11:44Z</dcterms:created>
  <dcterms:modified xsi:type="dcterms:W3CDTF">2022-05-05T12:14:57Z</dcterms:modified>
</cp:coreProperties>
</file>