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931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42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54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22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14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72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96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44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666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36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04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73AF-2408-4432-AE6E-44B8F3256060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506F-1939-4820-A35F-2E02457DE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328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5" r="3257"/>
          <a:stretch/>
        </p:blipFill>
        <p:spPr>
          <a:xfrm>
            <a:off x="0" y="0"/>
            <a:ext cx="5370653" cy="6076709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681922" y="516229"/>
            <a:ext cx="5864316" cy="5044251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</a:pPr>
            <a:r>
              <a:rPr lang="sv-SE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Använd e-tjänsterna på 1177.se</a:t>
            </a:r>
          </a:p>
          <a:p>
            <a:pPr algn="l">
              <a:lnSpc>
                <a:spcPct val="100000"/>
              </a:lnSpc>
            </a:pPr>
            <a:r>
              <a:rPr lang="sv-S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Många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vårdärenden kan du göra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när du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vill:</a:t>
            </a:r>
            <a:endParaRPr lang="sv-S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Förnya recept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Boka, avboka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eller omboka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Läsa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endParaRPr lang="sv-S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sv-S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0" y="6076709"/>
            <a:ext cx="12192000" cy="781291"/>
          </a:xfrm>
          <a:prstGeom prst="rect">
            <a:avLst/>
          </a:prstGeom>
          <a:solidFill>
            <a:srgbClr val="BC000C"/>
          </a:solidFill>
          <a:ln>
            <a:solidFill>
              <a:srgbClr val="ED0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9807" y="6163518"/>
            <a:ext cx="657354" cy="607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0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</Words>
  <Application>Microsoft Office PowerPoint</Application>
  <PresentationFormat>Bredbild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Region Skåne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Johansson Jenny M</dc:creator>
  <cp:lastModifiedBy>Jönsson Hanna C</cp:lastModifiedBy>
  <cp:revision>5</cp:revision>
  <dcterms:created xsi:type="dcterms:W3CDTF">2018-04-19T12:18:12Z</dcterms:created>
  <dcterms:modified xsi:type="dcterms:W3CDTF">2019-12-02T08:10:48Z</dcterms:modified>
</cp:coreProperties>
</file>